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4"/>
  </p:notesMasterIdLst>
  <p:sldIdLst>
    <p:sldId id="256" r:id="rId3"/>
    <p:sldId id="257" r:id="rId4"/>
    <p:sldId id="258" r:id="rId5"/>
    <p:sldId id="420" r:id="rId6"/>
    <p:sldId id="262" r:id="rId7"/>
    <p:sldId id="259" r:id="rId8"/>
    <p:sldId id="434" r:id="rId9"/>
    <p:sldId id="260" r:id="rId10"/>
    <p:sldId id="429" r:id="rId11"/>
    <p:sldId id="264" r:id="rId12"/>
    <p:sldId id="430" r:id="rId13"/>
  </p:sldIdLst>
  <p:sldSz cx="12192000" cy="6858000"/>
  <p:notesSz cx="6858000" cy="9144000"/>
  <p:embeddedFontLst>
    <p:embeddedFont>
      <p:font typeface="Calibri" panose="020F0502020204030204"/>
      <p:regular r:id="rId18"/>
      <p:bold r:id="rId19"/>
      <p:italic r:id="rId20"/>
      <p:boldItalic r:id="rId21"/>
    </p:embeddedFont>
    <p:embeddedFont>
      <p:font typeface="等线" panose="02010600030101010101" charset="-122"/>
      <p:regular r:id="rId22"/>
    </p:embeddedFont>
    <p:embeddedFont>
      <p:font typeface="隶书" panose="02010509060101010101" pitchFamily="49" charset="-122"/>
      <p:regular r:id="rId23"/>
    </p:embeddedFont>
    <p:embeddedFont>
      <p:font typeface="造字工房悦黑体验版细体" pitchFamily="50" charset="-122"/>
      <p:regular r:id="rId24"/>
    </p:embeddedFont>
    <p:embeddedFont>
      <p:font typeface="等线 Light" panose="02010600030101010101" charset="-122"/>
      <p:regular r:id="rId25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494BA"/>
    <a:srgbClr val="4A7090"/>
    <a:srgbClr val="2C7C9C"/>
    <a:srgbClr val="8DBAE4"/>
    <a:srgbClr val="6B9BB1"/>
    <a:srgbClr val="B6CF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7" d="100"/>
          <a:sy n="87" d="100"/>
        </p:scale>
        <p:origin x="36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5" Type="http://schemas.openxmlformats.org/officeDocument/2006/relationships/font" Target="fonts/font8.fntdata"/><Relationship Id="rId24" Type="http://schemas.openxmlformats.org/officeDocument/2006/relationships/font" Target="fonts/font7.fntdata"/><Relationship Id="rId23" Type="http://schemas.openxmlformats.org/officeDocument/2006/relationships/font" Target="fonts/font6.fntdata"/><Relationship Id="rId22" Type="http://schemas.openxmlformats.org/officeDocument/2006/relationships/font" Target="fonts/font5.fntdata"/><Relationship Id="rId21" Type="http://schemas.openxmlformats.org/officeDocument/2006/relationships/font" Target="fonts/font4.fntdata"/><Relationship Id="rId20" Type="http://schemas.openxmlformats.org/officeDocument/2006/relationships/font" Target="fonts/font3.fntdata"/><Relationship Id="rId2" Type="http://schemas.openxmlformats.org/officeDocument/2006/relationships/theme" Target="theme/theme1.xml"/><Relationship Id="rId19" Type="http://schemas.openxmlformats.org/officeDocument/2006/relationships/font" Target="fonts/font2.fntdata"/><Relationship Id="rId18" Type="http://schemas.openxmlformats.org/officeDocument/2006/relationships/font" Target="fonts/font1.fntdata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notesMaster" Target="notesMasters/notesMaster1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41C412-81B3-4DA7-BD35-DEA2E31919B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CB526C-E69C-45EC-A93C-56E8A447574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5027D-7C55-4FF8-BC4E-65B12D95B34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05A63-C084-416C-89FD-FEA7CA3682B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5027D-7C55-4FF8-BC4E-65B12D95B34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05A63-C084-416C-89FD-FEA7CA3682B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5027D-7C55-4FF8-BC4E-65B12D95B34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05A63-C084-416C-89FD-FEA7CA3682B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5027D-7C55-4FF8-BC4E-65B12D95B34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05A63-C084-416C-89FD-FEA7CA3682B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5027D-7C55-4FF8-BC4E-65B12D95B34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05A63-C084-416C-89FD-FEA7CA3682B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5027D-7C55-4FF8-BC4E-65B12D95B34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05A63-C084-416C-89FD-FEA7CA3682B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5027D-7C55-4FF8-BC4E-65B12D95B341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05A63-C084-416C-89FD-FEA7CA3682B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5027D-7C55-4FF8-BC4E-65B12D95B34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05A63-C084-416C-89FD-FEA7CA3682B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5027D-7C55-4FF8-BC4E-65B12D95B341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05A63-C084-416C-89FD-FEA7CA3682B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5027D-7C55-4FF8-BC4E-65B12D95B34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05A63-C084-416C-89FD-FEA7CA3682B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5027D-7C55-4FF8-BC4E-65B12D95B34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05A63-C084-416C-89FD-FEA7CA3682B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95027D-7C55-4FF8-BC4E-65B12D95B34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305A63-C084-416C-89FD-FEA7CA3682B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游戏机, 物体, 钟表&#10;&#10;描述已自动生成"/>
          <p:cNvPicPr>
            <a:picLocks noChangeAspect="1"/>
          </p:cNvPicPr>
          <p:nvPr/>
        </p:nvPicPr>
        <p:blipFill>
          <a:blip r:embed="rId1" cstate="email">
            <a:duotone>
              <a:prstClr val="black"/>
              <a:schemeClr val="accent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>
            <a:off x="2512958" y="406341"/>
            <a:ext cx="7166084" cy="5971737"/>
          </a:xfrm>
          <a:custGeom>
            <a:avLst/>
            <a:gdLst>
              <a:gd name="connsiteX0" fmla="*/ 2694768 w 7166084"/>
              <a:gd name="connsiteY0" fmla="*/ 759238 h 5971737"/>
              <a:gd name="connsiteX1" fmla="*/ 2694768 w 7166084"/>
              <a:gd name="connsiteY1" fmla="*/ 1413750 h 5971737"/>
              <a:gd name="connsiteX2" fmla="*/ 4645488 w 7166084"/>
              <a:gd name="connsiteY2" fmla="*/ 1413750 h 5971737"/>
              <a:gd name="connsiteX3" fmla="*/ 4645488 w 7166084"/>
              <a:gd name="connsiteY3" fmla="*/ 759238 h 5971737"/>
              <a:gd name="connsiteX4" fmla="*/ 0 w 7166084"/>
              <a:gd name="connsiteY4" fmla="*/ 0 h 5971737"/>
              <a:gd name="connsiteX5" fmla="*/ 7166084 w 7166084"/>
              <a:gd name="connsiteY5" fmla="*/ 0 h 5971737"/>
              <a:gd name="connsiteX6" fmla="*/ 7166084 w 7166084"/>
              <a:gd name="connsiteY6" fmla="*/ 5971737 h 5971737"/>
              <a:gd name="connsiteX7" fmla="*/ 0 w 7166084"/>
              <a:gd name="connsiteY7" fmla="*/ 5971737 h 5971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166084" h="5971737">
                <a:moveTo>
                  <a:pt x="2694768" y="759238"/>
                </a:moveTo>
                <a:lnTo>
                  <a:pt x="2694768" y="1413750"/>
                </a:lnTo>
                <a:lnTo>
                  <a:pt x="4645488" y="1413750"/>
                </a:lnTo>
                <a:lnTo>
                  <a:pt x="4645488" y="759238"/>
                </a:lnTo>
                <a:close/>
                <a:moveTo>
                  <a:pt x="0" y="0"/>
                </a:moveTo>
                <a:lnTo>
                  <a:pt x="7166084" y="0"/>
                </a:lnTo>
                <a:lnTo>
                  <a:pt x="7166084" y="5971737"/>
                </a:lnTo>
                <a:lnTo>
                  <a:pt x="0" y="5971737"/>
                </a:lnTo>
                <a:close/>
              </a:path>
            </a:pathLst>
          </a:custGeom>
        </p:spPr>
      </p:pic>
      <p:sp>
        <p:nvSpPr>
          <p:cNvPr id="5" name="文本框 4"/>
          <p:cNvSpPr txBox="1"/>
          <p:nvPr/>
        </p:nvSpPr>
        <p:spPr>
          <a:xfrm>
            <a:off x="5269136" y="960716"/>
            <a:ext cx="1849923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dirty="0">
                <a:solidFill>
                  <a:srgbClr val="6B9BB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2021</a:t>
            </a:r>
            <a:endParaRPr lang="zh-CN" altLang="en-US" sz="5400" dirty="0">
              <a:solidFill>
                <a:srgbClr val="6B9BB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453640" y="2632075"/>
            <a:ext cx="748030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dirty="0"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算法组第二次组会</a:t>
            </a:r>
            <a:endParaRPr lang="zh-CN" altLang="en-US" sz="6600" dirty="0"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932903" y="3625021"/>
            <a:ext cx="6522721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The 2nd meeting of RM Vision Group</a:t>
            </a:r>
            <a:endParaRPr lang="en-US" altLang="zh-CN" sz="2400" dirty="0">
              <a:latin typeface="阿里巴巴普惠体 L" panose="00020600040101010101" pitchFamily="18" charset="-122"/>
              <a:ea typeface="阿里巴巴普惠体 L" panose="00020600040101010101" pitchFamily="18" charset="-122"/>
              <a:cs typeface="阿里巴巴普惠体 L" panose="00020600040101010101" pitchFamily="18" charset="-122"/>
            </a:endParaRPr>
          </a:p>
        </p:txBody>
      </p:sp>
      <p:sp>
        <p:nvSpPr>
          <p:cNvPr id="10" name="等腰三角形 9"/>
          <p:cNvSpPr/>
          <p:nvPr/>
        </p:nvSpPr>
        <p:spPr>
          <a:xfrm>
            <a:off x="-2709154" y="0"/>
            <a:ext cx="5418307" cy="4719817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2" name="直接连接符 11"/>
          <p:cNvCxnSpPr/>
          <p:nvPr/>
        </p:nvCxnSpPr>
        <p:spPr>
          <a:xfrm>
            <a:off x="765110" y="956671"/>
            <a:ext cx="979714" cy="15159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1240282" y="1884046"/>
            <a:ext cx="615820" cy="9517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等腰三角形 15"/>
          <p:cNvSpPr/>
          <p:nvPr/>
        </p:nvSpPr>
        <p:spPr>
          <a:xfrm flipV="1">
            <a:off x="-79745" y="3135086"/>
            <a:ext cx="1853606" cy="1584729"/>
          </a:xfrm>
          <a:prstGeom prst="triangle">
            <a:avLst>
              <a:gd name="adj" fmla="val 50000"/>
            </a:avLst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等腰三角形 16"/>
          <p:cNvSpPr/>
          <p:nvPr/>
        </p:nvSpPr>
        <p:spPr>
          <a:xfrm>
            <a:off x="-1007822" y="3135088"/>
            <a:ext cx="1853606" cy="1584729"/>
          </a:xfrm>
          <a:prstGeom prst="triangle">
            <a:avLst>
              <a:gd name="adj" fmla="val 5000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等腰三角形 21"/>
          <p:cNvSpPr/>
          <p:nvPr/>
        </p:nvSpPr>
        <p:spPr>
          <a:xfrm rot="16200000">
            <a:off x="7496529" y="4509675"/>
            <a:ext cx="7352525" cy="2243314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任意多边形: 形状 20"/>
          <p:cNvSpPr/>
          <p:nvPr/>
        </p:nvSpPr>
        <p:spPr>
          <a:xfrm rot="16200000">
            <a:off x="7484713" y="3783326"/>
            <a:ext cx="7376158" cy="2422076"/>
          </a:xfrm>
          <a:custGeom>
            <a:avLst/>
            <a:gdLst>
              <a:gd name="connsiteX0" fmla="*/ 7352525 w 7376158"/>
              <a:gd name="connsiteY0" fmla="*/ 2243314 h 2422076"/>
              <a:gd name="connsiteX1" fmla="*/ 7083209 w 7376158"/>
              <a:gd name="connsiteY1" fmla="*/ 2243314 h 2422076"/>
              <a:gd name="connsiteX2" fmla="*/ 3699896 w 7376158"/>
              <a:gd name="connsiteY2" fmla="*/ 178761 h 2422076"/>
              <a:gd name="connsiteX3" fmla="*/ 316581 w 7376158"/>
              <a:gd name="connsiteY3" fmla="*/ 2243313 h 2422076"/>
              <a:gd name="connsiteX4" fmla="*/ 0 w 7376158"/>
              <a:gd name="connsiteY4" fmla="*/ 2243313 h 2422076"/>
              <a:gd name="connsiteX5" fmla="*/ 3676263 w 7376158"/>
              <a:gd name="connsiteY5" fmla="*/ 0 h 2422076"/>
              <a:gd name="connsiteX6" fmla="*/ 7376158 w 7376158"/>
              <a:gd name="connsiteY6" fmla="*/ 2422076 h 2422076"/>
              <a:gd name="connsiteX7" fmla="*/ 23633 w 7376158"/>
              <a:gd name="connsiteY7" fmla="*/ 2422075 h 2422076"/>
              <a:gd name="connsiteX8" fmla="*/ 316581 w 7376158"/>
              <a:gd name="connsiteY8" fmla="*/ 2243313 h 2422076"/>
              <a:gd name="connsiteX9" fmla="*/ 7083209 w 7376158"/>
              <a:gd name="connsiteY9" fmla="*/ 2243314 h 2422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376158" h="2422076">
                <a:moveTo>
                  <a:pt x="7352525" y="2243314"/>
                </a:moveTo>
                <a:lnTo>
                  <a:pt x="7083209" y="2243314"/>
                </a:lnTo>
                <a:lnTo>
                  <a:pt x="3699896" y="178761"/>
                </a:lnTo>
                <a:lnTo>
                  <a:pt x="316581" y="2243313"/>
                </a:lnTo>
                <a:lnTo>
                  <a:pt x="0" y="2243313"/>
                </a:lnTo>
                <a:lnTo>
                  <a:pt x="3676263" y="0"/>
                </a:lnTo>
                <a:close/>
                <a:moveTo>
                  <a:pt x="7376158" y="2422076"/>
                </a:moveTo>
                <a:lnTo>
                  <a:pt x="23633" y="2422075"/>
                </a:lnTo>
                <a:lnTo>
                  <a:pt x="316581" y="2243313"/>
                </a:lnTo>
                <a:lnTo>
                  <a:pt x="7083209" y="224331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4" name="直接连接符 23"/>
          <p:cNvCxnSpPr/>
          <p:nvPr/>
        </p:nvCxnSpPr>
        <p:spPr>
          <a:xfrm flipH="1">
            <a:off x="8661792" y="2275683"/>
            <a:ext cx="392157" cy="6522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 flipH="1">
            <a:off x="8926296" y="1902821"/>
            <a:ext cx="434065" cy="7291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/>
        </p:nvCxnSpPr>
        <p:spPr>
          <a:xfrm flipH="1">
            <a:off x="3373032" y="3460631"/>
            <a:ext cx="600617" cy="10068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 flipH="1">
            <a:off x="3765190" y="3254231"/>
            <a:ext cx="434065" cy="7291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等腰三角形 34"/>
          <p:cNvSpPr/>
          <p:nvPr/>
        </p:nvSpPr>
        <p:spPr>
          <a:xfrm rot="10800000" flipV="1">
            <a:off x="-66317" y="4719815"/>
            <a:ext cx="1853606" cy="1584729"/>
          </a:xfrm>
          <a:prstGeom prst="triangle">
            <a:avLst>
              <a:gd name="adj" fmla="val 50000"/>
            </a:avLst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>
            <a:off x="6095997" y="0"/>
            <a:ext cx="0" cy="6858000"/>
          </a:xfrm>
          <a:prstGeom prst="line">
            <a:avLst/>
          </a:prstGeom>
          <a:ln>
            <a:solidFill>
              <a:srgbClr val="3494B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等腰三角形 16"/>
          <p:cNvSpPr/>
          <p:nvPr/>
        </p:nvSpPr>
        <p:spPr>
          <a:xfrm flipV="1">
            <a:off x="5415072" y="3743292"/>
            <a:ext cx="1350414" cy="1125157"/>
          </a:xfrm>
          <a:prstGeom prst="triangle">
            <a:avLst/>
          </a:prstGeom>
          <a:solidFill>
            <a:srgbClr val="3494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等腰三角形 17"/>
          <p:cNvSpPr/>
          <p:nvPr/>
        </p:nvSpPr>
        <p:spPr>
          <a:xfrm flipV="1">
            <a:off x="5196282" y="3657243"/>
            <a:ext cx="1771531" cy="1368000"/>
          </a:xfrm>
          <a:prstGeom prst="triangle">
            <a:avLst>
              <a:gd name="adj" fmla="val 50384"/>
            </a:avLst>
          </a:prstGeom>
          <a:solidFill>
            <a:srgbClr val="3494BA">
              <a:alpha val="0"/>
            </a:srgbClr>
          </a:solidFill>
          <a:ln>
            <a:solidFill>
              <a:srgbClr val="3494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等腰三角形 18"/>
          <p:cNvSpPr/>
          <p:nvPr/>
        </p:nvSpPr>
        <p:spPr>
          <a:xfrm flipV="1">
            <a:off x="5415072" y="1406326"/>
            <a:ext cx="1350414" cy="1125157"/>
          </a:xfrm>
          <a:prstGeom prst="triangle">
            <a:avLst/>
          </a:prstGeom>
          <a:solidFill>
            <a:srgbClr val="3494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等腰三角形 19"/>
          <p:cNvSpPr/>
          <p:nvPr/>
        </p:nvSpPr>
        <p:spPr>
          <a:xfrm flipV="1">
            <a:off x="5196282" y="1320277"/>
            <a:ext cx="1771531" cy="1368000"/>
          </a:xfrm>
          <a:prstGeom prst="triangle">
            <a:avLst>
              <a:gd name="adj" fmla="val 50384"/>
            </a:avLst>
          </a:prstGeom>
          <a:solidFill>
            <a:srgbClr val="3494BA">
              <a:alpha val="0"/>
            </a:srgbClr>
          </a:solidFill>
          <a:ln>
            <a:solidFill>
              <a:srgbClr val="3494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等腰三角形 20"/>
          <p:cNvSpPr/>
          <p:nvPr/>
        </p:nvSpPr>
        <p:spPr>
          <a:xfrm>
            <a:off x="-2709154" y="0"/>
            <a:ext cx="5418307" cy="4719817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2" name="直接连接符 21"/>
          <p:cNvCxnSpPr/>
          <p:nvPr/>
        </p:nvCxnSpPr>
        <p:spPr>
          <a:xfrm>
            <a:off x="765110" y="956671"/>
            <a:ext cx="979714" cy="15159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>
            <a:off x="1240282" y="1884046"/>
            <a:ext cx="615820" cy="9517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等腰三角形 23"/>
          <p:cNvSpPr/>
          <p:nvPr/>
        </p:nvSpPr>
        <p:spPr>
          <a:xfrm flipV="1">
            <a:off x="-79745" y="3135086"/>
            <a:ext cx="1853606" cy="1584729"/>
          </a:xfrm>
          <a:prstGeom prst="triangle">
            <a:avLst>
              <a:gd name="adj" fmla="val 50000"/>
            </a:avLst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等腰三角形 24"/>
          <p:cNvSpPr/>
          <p:nvPr/>
        </p:nvSpPr>
        <p:spPr>
          <a:xfrm>
            <a:off x="-1007822" y="3135088"/>
            <a:ext cx="1853606" cy="1584729"/>
          </a:xfrm>
          <a:prstGeom prst="triangle">
            <a:avLst>
              <a:gd name="adj" fmla="val 5000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等腰三角形 25"/>
          <p:cNvSpPr/>
          <p:nvPr/>
        </p:nvSpPr>
        <p:spPr>
          <a:xfrm rot="16200000">
            <a:off x="7496529" y="4509675"/>
            <a:ext cx="7352525" cy="2243314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任意多边形: 形状 26"/>
          <p:cNvSpPr/>
          <p:nvPr/>
        </p:nvSpPr>
        <p:spPr>
          <a:xfrm rot="16200000">
            <a:off x="7484713" y="3783326"/>
            <a:ext cx="7376158" cy="2422076"/>
          </a:xfrm>
          <a:custGeom>
            <a:avLst/>
            <a:gdLst>
              <a:gd name="connsiteX0" fmla="*/ 7352525 w 7376158"/>
              <a:gd name="connsiteY0" fmla="*/ 2243314 h 2422076"/>
              <a:gd name="connsiteX1" fmla="*/ 7083209 w 7376158"/>
              <a:gd name="connsiteY1" fmla="*/ 2243314 h 2422076"/>
              <a:gd name="connsiteX2" fmla="*/ 3699896 w 7376158"/>
              <a:gd name="connsiteY2" fmla="*/ 178761 h 2422076"/>
              <a:gd name="connsiteX3" fmla="*/ 316581 w 7376158"/>
              <a:gd name="connsiteY3" fmla="*/ 2243313 h 2422076"/>
              <a:gd name="connsiteX4" fmla="*/ 0 w 7376158"/>
              <a:gd name="connsiteY4" fmla="*/ 2243313 h 2422076"/>
              <a:gd name="connsiteX5" fmla="*/ 3676263 w 7376158"/>
              <a:gd name="connsiteY5" fmla="*/ 0 h 2422076"/>
              <a:gd name="connsiteX6" fmla="*/ 7376158 w 7376158"/>
              <a:gd name="connsiteY6" fmla="*/ 2422076 h 2422076"/>
              <a:gd name="connsiteX7" fmla="*/ 23633 w 7376158"/>
              <a:gd name="connsiteY7" fmla="*/ 2422075 h 2422076"/>
              <a:gd name="connsiteX8" fmla="*/ 316581 w 7376158"/>
              <a:gd name="connsiteY8" fmla="*/ 2243313 h 2422076"/>
              <a:gd name="connsiteX9" fmla="*/ 7083209 w 7376158"/>
              <a:gd name="connsiteY9" fmla="*/ 2243314 h 2422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376158" h="2422076">
                <a:moveTo>
                  <a:pt x="7352525" y="2243314"/>
                </a:moveTo>
                <a:lnTo>
                  <a:pt x="7083209" y="2243314"/>
                </a:lnTo>
                <a:lnTo>
                  <a:pt x="3699896" y="178761"/>
                </a:lnTo>
                <a:lnTo>
                  <a:pt x="316581" y="2243313"/>
                </a:lnTo>
                <a:lnTo>
                  <a:pt x="0" y="2243313"/>
                </a:lnTo>
                <a:lnTo>
                  <a:pt x="3676263" y="0"/>
                </a:lnTo>
                <a:close/>
                <a:moveTo>
                  <a:pt x="7376158" y="2422076"/>
                </a:moveTo>
                <a:lnTo>
                  <a:pt x="23633" y="2422075"/>
                </a:lnTo>
                <a:lnTo>
                  <a:pt x="316581" y="2243313"/>
                </a:lnTo>
                <a:lnTo>
                  <a:pt x="7083209" y="224331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等腰三角形 27"/>
          <p:cNvSpPr/>
          <p:nvPr/>
        </p:nvSpPr>
        <p:spPr>
          <a:xfrm rot="10800000" flipV="1">
            <a:off x="-66317" y="4719815"/>
            <a:ext cx="1853606" cy="1584729"/>
          </a:xfrm>
          <a:prstGeom prst="triangle">
            <a:avLst>
              <a:gd name="adj" fmla="val 50000"/>
            </a:avLst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058795" y="1513840"/>
            <a:ext cx="130810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/>
              <a:t>自瞄</a:t>
            </a:r>
            <a:endParaRPr lang="zh-CN" altLang="en-US" sz="4000"/>
          </a:p>
        </p:txBody>
      </p:sp>
      <p:sp>
        <p:nvSpPr>
          <p:cNvPr id="3" name="文本框 2"/>
          <p:cNvSpPr txBox="1"/>
          <p:nvPr/>
        </p:nvSpPr>
        <p:spPr>
          <a:xfrm>
            <a:off x="3134995" y="3025140"/>
            <a:ext cx="2376170" cy="9836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buClrTx/>
              <a:buSzTx/>
              <a:buFontTx/>
            </a:pPr>
            <a:r>
              <a:rPr lang="zh-CN" altLang="en-US" sz="4000">
                <a:sym typeface="+mn-ea"/>
              </a:rPr>
              <a:t>能量机关</a:t>
            </a:r>
            <a:endParaRPr lang="zh-CN" altLang="en-US" sz="4000"/>
          </a:p>
          <a:p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3134995" y="4502150"/>
            <a:ext cx="2412365" cy="9836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buClrTx/>
              <a:buSzTx/>
              <a:buFontTx/>
            </a:pPr>
            <a:r>
              <a:rPr lang="zh-CN" altLang="en-US" sz="4000">
                <a:sym typeface="+mn-ea"/>
              </a:rPr>
              <a:t>矿石旋转</a:t>
            </a:r>
            <a:endParaRPr lang="zh-CN" altLang="en-US" sz="4000"/>
          </a:p>
          <a:p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7313295" y="1482725"/>
            <a:ext cx="186690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000"/>
              <a:t>Git</a:t>
            </a:r>
            <a:endParaRPr lang="en-US" altLang="zh-CN" sz="4000"/>
          </a:p>
        </p:txBody>
      </p:sp>
      <p:sp>
        <p:nvSpPr>
          <p:cNvPr id="7" name="文本框 6"/>
          <p:cNvSpPr txBox="1"/>
          <p:nvPr/>
        </p:nvSpPr>
        <p:spPr>
          <a:xfrm>
            <a:off x="7097395" y="3044825"/>
            <a:ext cx="352996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/>
              <a:t>Linux与WSL</a:t>
            </a:r>
            <a:endParaRPr lang="zh-CN" altLang="en-US" sz="4000"/>
          </a:p>
        </p:txBody>
      </p:sp>
      <p:sp>
        <p:nvSpPr>
          <p:cNvPr id="8" name="文本框 7"/>
          <p:cNvSpPr txBox="1"/>
          <p:nvPr/>
        </p:nvSpPr>
        <p:spPr>
          <a:xfrm>
            <a:off x="6944995" y="4606925"/>
            <a:ext cx="373316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/>
              <a:t>qdu-rm-ai解读</a:t>
            </a:r>
            <a:endParaRPr lang="zh-CN" altLang="en-US" sz="40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包含 游戏机, 物体, 钟表&#10;&#10;描述已自动生成"/>
          <p:cNvPicPr>
            <a:picLocks noChangeAspect="1"/>
          </p:cNvPicPr>
          <p:nvPr/>
        </p:nvPicPr>
        <p:blipFill>
          <a:blip r:embed="rId1" cstate="email">
            <a:duotone>
              <a:prstClr val="black"/>
              <a:schemeClr val="accent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>
            <a:off x="2512958" y="406341"/>
            <a:ext cx="7166084" cy="5971737"/>
          </a:xfrm>
          <a:custGeom>
            <a:avLst/>
            <a:gdLst>
              <a:gd name="connsiteX0" fmla="*/ 2694768 w 7166084"/>
              <a:gd name="connsiteY0" fmla="*/ 759238 h 5971737"/>
              <a:gd name="connsiteX1" fmla="*/ 2694768 w 7166084"/>
              <a:gd name="connsiteY1" fmla="*/ 1413750 h 5971737"/>
              <a:gd name="connsiteX2" fmla="*/ 4645488 w 7166084"/>
              <a:gd name="connsiteY2" fmla="*/ 1413750 h 5971737"/>
              <a:gd name="connsiteX3" fmla="*/ 4645488 w 7166084"/>
              <a:gd name="connsiteY3" fmla="*/ 759238 h 5971737"/>
              <a:gd name="connsiteX4" fmla="*/ 0 w 7166084"/>
              <a:gd name="connsiteY4" fmla="*/ 0 h 5971737"/>
              <a:gd name="connsiteX5" fmla="*/ 7166084 w 7166084"/>
              <a:gd name="connsiteY5" fmla="*/ 0 h 5971737"/>
              <a:gd name="connsiteX6" fmla="*/ 7166084 w 7166084"/>
              <a:gd name="connsiteY6" fmla="*/ 5971737 h 5971737"/>
              <a:gd name="connsiteX7" fmla="*/ 0 w 7166084"/>
              <a:gd name="connsiteY7" fmla="*/ 5971737 h 5971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166084" h="5971737">
                <a:moveTo>
                  <a:pt x="2694768" y="759238"/>
                </a:moveTo>
                <a:lnTo>
                  <a:pt x="2694768" y="1413750"/>
                </a:lnTo>
                <a:lnTo>
                  <a:pt x="4645488" y="1413750"/>
                </a:lnTo>
                <a:lnTo>
                  <a:pt x="4645488" y="759238"/>
                </a:lnTo>
                <a:close/>
                <a:moveTo>
                  <a:pt x="0" y="0"/>
                </a:moveTo>
                <a:lnTo>
                  <a:pt x="7166084" y="0"/>
                </a:lnTo>
                <a:lnTo>
                  <a:pt x="7166084" y="5971737"/>
                </a:lnTo>
                <a:lnTo>
                  <a:pt x="0" y="5971737"/>
                </a:lnTo>
                <a:close/>
              </a:path>
            </a:pathLst>
          </a:custGeom>
        </p:spPr>
      </p:pic>
      <p:sp>
        <p:nvSpPr>
          <p:cNvPr id="5" name="文本框 4"/>
          <p:cNvSpPr txBox="1"/>
          <p:nvPr/>
        </p:nvSpPr>
        <p:spPr>
          <a:xfrm>
            <a:off x="5269136" y="960716"/>
            <a:ext cx="1849923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dirty="0">
                <a:solidFill>
                  <a:srgbClr val="6B9BB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2021</a:t>
            </a:r>
            <a:endParaRPr lang="zh-CN" altLang="en-US" sz="5400" dirty="0">
              <a:solidFill>
                <a:srgbClr val="6B9BB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881990" y="2534166"/>
            <a:ext cx="65227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7200" dirty="0"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感 谢 聆 听</a:t>
            </a:r>
            <a:endParaRPr lang="zh-CN" altLang="en-US" sz="7200" dirty="0"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146486" y="3618795"/>
            <a:ext cx="22750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Thank   You</a:t>
            </a:r>
            <a:endParaRPr lang="zh-CN" altLang="en-US" sz="2400" dirty="0">
              <a:latin typeface="阿里巴巴普惠体 L" panose="00020600040101010101" pitchFamily="18" charset="-122"/>
              <a:ea typeface="阿里巴巴普惠体 L" panose="00020600040101010101" pitchFamily="18" charset="-122"/>
              <a:cs typeface="阿里巴巴普惠体 L" panose="00020600040101010101" pitchFamily="18" charset="-122"/>
            </a:endParaRPr>
          </a:p>
        </p:txBody>
      </p:sp>
      <p:sp>
        <p:nvSpPr>
          <p:cNvPr id="10" name="等腰三角形 9"/>
          <p:cNvSpPr/>
          <p:nvPr/>
        </p:nvSpPr>
        <p:spPr>
          <a:xfrm>
            <a:off x="-2709154" y="0"/>
            <a:ext cx="5418307" cy="4719817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2" name="直接连接符 11"/>
          <p:cNvCxnSpPr/>
          <p:nvPr/>
        </p:nvCxnSpPr>
        <p:spPr>
          <a:xfrm>
            <a:off x="765110" y="956671"/>
            <a:ext cx="979714" cy="15159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1240282" y="1884046"/>
            <a:ext cx="615820" cy="9517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等腰三角形 15"/>
          <p:cNvSpPr/>
          <p:nvPr/>
        </p:nvSpPr>
        <p:spPr>
          <a:xfrm flipV="1">
            <a:off x="-79745" y="3135086"/>
            <a:ext cx="1853606" cy="1584729"/>
          </a:xfrm>
          <a:prstGeom prst="triangle">
            <a:avLst>
              <a:gd name="adj" fmla="val 50000"/>
            </a:avLst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等腰三角形 16"/>
          <p:cNvSpPr/>
          <p:nvPr/>
        </p:nvSpPr>
        <p:spPr>
          <a:xfrm>
            <a:off x="-1007822" y="3135088"/>
            <a:ext cx="1853606" cy="1584729"/>
          </a:xfrm>
          <a:prstGeom prst="triangle">
            <a:avLst>
              <a:gd name="adj" fmla="val 5000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等腰三角形 21"/>
          <p:cNvSpPr/>
          <p:nvPr/>
        </p:nvSpPr>
        <p:spPr>
          <a:xfrm rot="16200000">
            <a:off x="7496529" y="4509675"/>
            <a:ext cx="7352525" cy="2243314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任意多边形: 形状 20"/>
          <p:cNvSpPr/>
          <p:nvPr/>
        </p:nvSpPr>
        <p:spPr>
          <a:xfrm rot="16200000">
            <a:off x="7484713" y="3783326"/>
            <a:ext cx="7376158" cy="2422076"/>
          </a:xfrm>
          <a:custGeom>
            <a:avLst/>
            <a:gdLst>
              <a:gd name="connsiteX0" fmla="*/ 7352525 w 7376158"/>
              <a:gd name="connsiteY0" fmla="*/ 2243314 h 2422076"/>
              <a:gd name="connsiteX1" fmla="*/ 7083209 w 7376158"/>
              <a:gd name="connsiteY1" fmla="*/ 2243314 h 2422076"/>
              <a:gd name="connsiteX2" fmla="*/ 3699896 w 7376158"/>
              <a:gd name="connsiteY2" fmla="*/ 178761 h 2422076"/>
              <a:gd name="connsiteX3" fmla="*/ 316581 w 7376158"/>
              <a:gd name="connsiteY3" fmla="*/ 2243313 h 2422076"/>
              <a:gd name="connsiteX4" fmla="*/ 0 w 7376158"/>
              <a:gd name="connsiteY4" fmla="*/ 2243313 h 2422076"/>
              <a:gd name="connsiteX5" fmla="*/ 3676263 w 7376158"/>
              <a:gd name="connsiteY5" fmla="*/ 0 h 2422076"/>
              <a:gd name="connsiteX6" fmla="*/ 7376158 w 7376158"/>
              <a:gd name="connsiteY6" fmla="*/ 2422076 h 2422076"/>
              <a:gd name="connsiteX7" fmla="*/ 23633 w 7376158"/>
              <a:gd name="connsiteY7" fmla="*/ 2422075 h 2422076"/>
              <a:gd name="connsiteX8" fmla="*/ 316581 w 7376158"/>
              <a:gd name="connsiteY8" fmla="*/ 2243313 h 2422076"/>
              <a:gd name="connsiteX9" fmla="*/ 7083209 w 7376158"/>
              <a:gd name="connsiteY9" fmla="*/ 2243314 h 2422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376158" h="2422076">
                <a:moveTo>
                  <a:pt x="7352525" y="2243314"/>
                </a:moveTo>
                <a:lnTo>
                  <a:pt x="7083209" y="2243314"/>
                </a:lnTo>
                <a:lnTo>
                  <a:pt x="3699896" y="178761"/>
                </a:lnTo>
                <a:lnTo>
                  <a:pt x="316581" y="2243313"/>
                </a:lnTo>
                <a:lnTo>
                  <a:pt x="0" y="2243313"/>
                </a:lnTo>
                <a:lnTo>
                  <a:pt x="3676263" y="0"/>
                </a:lnTo>
                <a:close/>
                <a:moveTo>
                  <a:pt x="7376158" y="2422076"/>
                </a:moveTo>
                <a:lnTo>
                  <a:pt x="23633" y="2422075"/>
                </a:lnTo>
                <a:lnTo>
                  <a:pt x="316581" y="2243313"/>
                </a:lnTo>
                <a:lnTo>
                  <a:pt x="7083209" y="2243314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4" name="直接连接符 23"/>
          <p:cNvCxnSpPr/>
          <p:nvPr/>
        </p:nvCxnSpPr>
        <p:spPr>
          <a:xfrm flipH="1">
            <a:off x="8230734" y="2482082"/>
            <a:ext cx="392157" cy="6522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 flipH="1">
            <a:off x="8495238" y="2109220"/>
            <a:ext cx="434065" cy="7291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/>
        </p:nvCxnSpPr>
        <p:spPr>
          <a:xfrm flipH="1">
            <a:off x="3373032" y="3460631"/>
            <a:ext cx="600617" cy="10068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 flipH="1">
            <a:off x="3765190" y="3254231"/>
            <a:ext cx="434065" cy="7291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等腰三角形 34"/>
          <p:cNvSpPr/>
          <p:nvPr/>
        </p:nvSpPr>
        <p:spPr>
          <a:xfrm rot="10800000" flipV="1">
            <a:off x="-66317" y="4719815"/>
            <a:ext cx="1853606" cy="1584729"/>
          </a:xfrm>
          <a:prstGeom prst="triangle">
            <a:avLst>
              <a:gd name="adj" fmla="val 50000"/>
            </a:avLst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226326" y="1999879"/>
            <a:ext cx="2539458" cy="3219380"/>
            <a:chOff x="3677" y="3351"/>
            <a:chExt cx="3999" cy="5070"/>
          </a:xfrm>
        </p:grpSpPr>
        <p:grpSp>
          <p:nvGrpSpPr>
            <p:cNvPr id="12" name="组合 11"/>
            <p:cNvGrpSpPr/>
            <p:nvPr/>
          </p:nvGrpSpPr>
          <p:grpSpPr>
            <a:xfrm>
              <a:off x="3677" y="3351"/>
              <a:ext cx="3999" cy="5070"/>
              <a:chOff x="2172501" y="1231320"/>
              <a:chExt cx="2880000" cy="3708000"/>
            </a:xfrm>
          </p:grpSpPr>
          <p:sp>
            <p:nvSpPr>
              <p:cNvPr id="11" name="等腰三角形 10"/>
              <p:cNvSpPr/>
              <p:nvPr/>
            </p:nvSpPr>
            <p:spPr>
              <a:xfrm rot="4613808">
                <a:off x="1758501" y="1645320"/>
                <a:ext cx="3708000" cy="2880000"/>
              </a:xfrm>
              <a:prstGeom prst="triangle">
                <a:avLst/>
              </a:prstGeom>
              <a:solidFill>
                <a:schemeClr val="accent1">
                  <a:alpha val="26000"/>
                </a:schemeClr>
              </a:solidFill>
              <a:ln w="85725">
                <a:noFill/>
                <a:round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等腰三角形 5"/>
              <p:cNvSpPr/>
              <p:nvPr/>
            </p:nvSpPr>
            <p:spPr>
              <a:xfrm rot="4613808">
                <a:off x="1974979" y="1863011"/>
                <a:ext cx="3107094" cy="2444620"/>
              </a:xfrm>
              <a:prstGeom prst="triangle">
                <a:avLst/>
              </a:prstGeom>
              <a:ln w="85725">
                <a:solidFill>
                  <a:srgbClr val="3494BA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" name="文本框 18"/>
            <p:cNvSpPr txBox="1"/>
            <p:nvPr/>
          </p:nvSpPr>
          <p:spPr>
            <a:xfrm>
              <a:off x="4076" y="5362"/>
              <a:ext cx="2402" cy="6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  <a:latin typeface="阿里巴巴普惠体 L" panose="00020600040101010101" pitchFamily="18" charset="-122"/>
                  <a:ea typeface="阿里巴巴普惠体 L" panose="00020600040101010101" pitchFamily="18" charset="-122"/>
                  <a:cs typeface="阿里巴巴普惠体 L" panose="00020600040101010101" pitchFamily="18" charset="-122"/>
                </a:rPr>
                <a:t>PART</a:t>
              </a:r>
              <a:r>
                <a:rPr lang="zh-CN" altLang="en-US" sz="2000" dirty="0">
                  <a:solidFill>
                    <a:schemeClr val="bg1"/>
                  </a:solidFill>
                  <a:latin typeface="阿里巴巴普惠体 L" panose="00020600040101010101" pitchFamily="18" charset="-122"/>
                  <a:ea typeface="阿里巴巴普惠体 L" panose="00020600040101010101" pitchFamily="18" charset="-122"/>
                  <a:cs typeface="阿里巴巴普惠体 L" panose="00020600040101010101" pitchFamily="18" charset="-122"/>
                </a:rPr>
                <a:t> </a:t>
              </a:r>
              <a:r>
                <a:rPr lang="en-US" altLang="zh-CN" sz="2000" dirty="0">
                  <a:solidFill>
                    <a:schemeClr val="bg1"/>
                  </a:solidFill>
                  <a:latin typeface="阿里巴巴普惠体 L" panose="00020600040101010101" pitchFamily="18" charset="-122"/>
                  <a:ea typeface="阿里巴巴普惠体 L" panose="00020600040101010101" pitchFamily="18" charset="-122"/>
                  <a:cs typeface="阿里巴巴普惠体 L" panose="00020600040101010101" pitchFamily="18" charset="-122"/>
                </a:rPr>
                <a:t>01</a:t>
              </a:r>
              <a:endParaRPr lang="zh-CN" altLang="en-US" sz="2000" dirty="0">
                <a:solidFill>
                  <a:schemeClr val="bg1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4076" y="5992"/>
              <a:ext cx="2402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latin typeface="阿里巴巴普惠体 M" panose="00020600040101010101" pitchFamily="18" charset="-122"/>
                  <a:ea typeface="阿里巴巴普惠体 M" panose="00020600040101010101" pitchFamily="18" charset="-122"/>
                  <a:cs typeface="阿里巴巴普惠体 M" panose="00020600040101010101" pitchFamily="18" charset="-122"/>
                </a:rPr>
                <a:t>概述</a:t>
              </a:r>
              <a:endParaRPr lang="en-US" altLang="zh-CN" sz="24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5071291" y="1999720"/>
            <a:ext cx="2539458" cy="3219380"/>
            <a:chOff x="8158" y="3578"/>
            <a:chExt cx="3999" cy="5070"/>
          </a:xfrm>
        </p:grpSpPr>
        <p:grpSp>
          <p:nvGrpSpPr>
            <p:cNvPr id="25" name="组合 24"/>
            <p:cNvGrpSpPr/>
            <p:nvPr/>
          </p:nvGrpSpPr>
          <p:grpSpPr>
            <a:xfrm>
              <a:off x="8158" y="3578"/>
              <a:ext cx="3999" cy="5070"/>
              <a:chOff x="2172501" y="1231320"/>
              <a:chExt cx="2880000" cy="3708000"/>
            </a:xfrm>
          </p:grpSpPr>
          <p:sp>
            <p:nvSpPr>
              <p:cNvPr id="26" name="等腰三角形 25"/>
              <p:cNvSpPr/>
              <p:nvPr/>
            </p:nvSpPr>
            <p:spPr>
              <a:xfrm rot="4613808">
                <a:off x="1758501" y="1645320"/>
                <a:ext cx="3708000" cy="2880000"/>
              </a:xfrm>
              <a:prstGeom prst="triangle">
                <a:avLst/>
              </a:prstGeom>
              <a:solidFill>
                <a:schemeClr val="accent1">
                  <a:alpha val="26000"/>
                </a:schemeClr>
              </a:solidFill>
              <a:ln w="3175">
                <a:noFill/>
                <a:round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等腰三角形 26"/>
              <p:cNvSpPr/>
              <p:nvPr/>
            </p:nvSpPr>
            <p:spPr>
              <a:xfrm rot="4613808">
                <a:off x="1974979" y="1863011"/>
                <a:ext cx="3107094" cy="2444620"/>
              </a:xfrm>
              <a:prstGeom prst="triangle">
                <a:avLst/>
              </a:prstGeom>
              <a:ln w="85725">
                <a:solidFill>
                  <a:srgbClr val="3494BA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1" name="文本框 20"/>
            <p:cNvSpPr txBox="1"/>
            <p:nvPr/>
          </p:nvSpPr>
          <p:spPr>
            <a:xfrm>
              <a:off x="8571" y="5514"/>
              <a:ext cx="2402" cy="6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  <a:latin typeface="阿里巴巴普惠体 L" panose="00020600040101010101" pitchFamily="18" charset="-122"/>
                  <a:ea typeface="阿里巴巴普惠体 L" panose="00020600040101010101" pitchFamily="18" charset="-122"/>
                  <a:cs typeface="阿里巴巴普惠体 L" panose="00020600040101010101" pitchFamily="18" charset="-122"/>
                </a:rPr>
                <a:t>PART</a:t>
              </a:r>
              <a:r>
                <a:rPr lang="zh-CN" altLang="en-US" sz="2000" dirty="0">
                  <a:solidFill>
                    <a:schemeClr val="bg1"/>
                  </a:solidFill>
                  <a:latin typeface="阿里巴巴普惠体 L" panose="00020600040101010101" pitchFamily="18" charset="-122"/>
                  <a:ea typeface="阿里巴巴普惠体 L" panose="00020600040101010101" pitchFamily="18" charset="-122"/>
                  <a:cs typeface="阿里巴巴普惠体 L" panose="00020600040101010101" pitchFamily="18" charset="-122"/>
                </a:rPr>
                <a:t> </a:t>
              </a:r>
              <a:r>
                <a:rPr lang="en-US" altLang="zh-CN" sz="2000" dirty="0">
                  <a:solidFill>
                    <a:schemeClr val="bg1"/>
                  </a:solidFill>
                  <a:latin typeface="阿里巴巴普惠体 L" panose="00020600040101010101" pitchFamily="18" charset="-122"/>
                  <a:ea typeface="阿里巴巴普惠体 L" panose="00020600040101010101" pitchFamily="18" charset="-122"/>
                  <a:cs typeface="阿里巴巴普惠体 L" panose="00020600040101010101" pitchFamily="18" charset="-122"/>
                </a:rPr>
                <a:t>02</a:t>
              </a:r>
              <a:endParaRPr lang="zh-CN" altLang="en-US" sz="2000" dirty="0">
                <a:solidFill>
                  <a:schemeClr val="bg1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8571" y="6144"/>
              <a:ext cx="2402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latin typeface="阿里巴巴普惠体 M" panose="00020600040101010101" pitchFamily="18" charset="-122"/>
                  <a:ea typeface="阿里巴巴普惠体 M" panose="00020600040101010101" pitchFamily="18" charset="-122"/>
                  <a:cs typeface="阿里巴巴普惠体 M" panose="00020600040101010101" pitchFamily="18" charset="-122"/>
                </a:rPr>
                <a:t>现存问题</a:t>
              </a:r>
              <a:endParaRPr lang="zh-CN" altLang="en-US" sz="24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7915908" y="1999926"/>
            <a:ext cx="2539458" cy="3219380"/>
            <a:chOff x="12577" y="3659"/>
            <a:chExt cx="3999" cy="5070"/>
          </a:xfrm>
        </p:grpSpPr>
        <p:grpSp>
          <p:nvGrpSpPr>
            <p:cNvPr id="28" name="组合 27"/>
            <p:cNvGrpSpPr/>
            <p:nvPr/>
          </p:nvGrpSpPr>
          <p:grpSpPr>
            <a:xfrm>
              <a:off x="12577" y="3659"/>
              <a:ext cx="3999" cy="5070"/>
              <a:chOff x="2172501" y="1231320"/>
              <a:chExt cx="2880000" cy="3708000"/>
            </a:xfrm>
          </p:grpSpPr>
          <p:sp>
            <p:nvSpPr>
              <p:cNvPr id="29" name="等腰三角形 28"/>
              <p:cNvSpPr/>
              <p:nvPr/>
            </p:nvSpPr>
            <p:spPr>
              <a:xfrm rot="4613808">
                <a:off x="1758501" y="1645320"/>
                <a:ext cx="3708000" cy="2880000"/>
              </a:xfrm>
              <a:prstGeom prst="triangle">
                <a:avLst/>
              </a:prstGeom>
              <a:solidFill>
                <a:schemeClr val="accent1">
                  <a:alpha val="26000"/>
                </a:schemeClr>
              </a:solidFill>
              <a:ln w="85725">
                <a:noFill/>
                <a:round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30" name="等腰三角形 29"/>
              <p:cNvSpPr/>
              <p:nvPr/>
            </p:nvSpPr>
            <p:spPr>
              <a:xfrm rot="4613808">
                <a:off x="1974979" y="1863011"/>
                <a:ext cx="3107094" cy="2444620"/>
              </a:xfrm>
              <a:prstGeom prst="triangle">
                <a:avLst/>
              </a:prstGeom>
              <a:ln w="85725">
                <a:solidFill>
                  <a:srgbClr val="3494BA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" name="文本框 22"/>
            <p:cNvSpPr txBox="1"/>
            <p:nvPr/>
          </p:nvSpPr>
          <p:spPr>
            <a:xfrm>
              <a:off x="12976" y="5516"/>
              <a:ext cx="2402" cy="6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  <a:latin typeface="阿里巴巴普惠体 L" panose="00020600040101010101" pitchFamily="18" charset="-122"/>
                  <a:ea typeface="阿里巴巴普惠体 L" panose="00020600040101010101" pitchFamily="18" charset="-122"/>
                  <a:cs typeface="阿里巴巴普惠体 L" panose="00020600040101010101" pitchFamily="18" charset="-122"/>
                </a:rPr>
                <a:t>PART</a:t>
              </a:r>
              <a:r>
                <a:rPr lang="zh-CN" altLang="en-US" sz="2000" dirty="0">
                  <a:solidFill>
                    <a:schemeClr val="bg1"/>
                  </a:solidFill>
                  <a:latin typeface="阿里巴巴普惠体 L" panose="00020600040101010101" pitchFamily="18" charset="-122"/>
                  <a:ea typeface="阿里巴巴普惠体 L" panose="00020600040101010101" pitchFamily="18" charset="-122"/>
                  <a:cs typeface="阿里巴巴普惠体 L" panose="00020600040101010101" pitchFamily="18" charset="-122"/>
                </a:rPr>
                <a:t> </a:t>
              </a:r>
              <a:r>
                <a:rPr lang="en-US" altLang="zh-CN" sz="2000" dirty="0">
                  <a:solidFill>
                    <a:schemeClr val="bg1"/>
                  </a:solidFill>
                  <a:latin typeface="阿里巴巴普惠体 L" panose="00020600040101010101" pitchFamily="18" charset="-122"/>
                  <a:ea typeface="阿里巴巴普惠体 L" panose="00020600040101010101" pitchFamily="18" charset="-122"/>
                  <a:cs typeface="阿里巴巴普惠体 L" panose="00020600040101010101" pitchFamily="18" charset="-122"/>
                </a:rPr>
                <a:t>03</a:t>
              </a:r>
              <a:endParaRPr lang="zh-CN" altLang="en-US" sz="2000" dirty="0">
                <a:solidFill>
                  <a:schemeClr val="bg1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12976" y="6146"/>
              <a:ext cx="2402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latin typeface="阿里巴巴普惠体 M" panose="00020600040101010101" pitchFamily="18" charset="-122"/>
                  <a:ea typeface="阿里巴巴普惠体 M" panose="00020600040101010101" pitchFamily="18" charset="-122"/>
                  <a:cs typeface="阿里巴巴普惠体 M" panose="00020600040101010101" pitchFamily="18" charset="-122"/>
                </a:rPr>
                <a:t>规划</a:t>
              </a:r>
              <a:endParaRPr lang="zh-CN" altLang="en-US" sz="24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endParaRPr>
            </a:p>
          </p:txBody>
        </p:sp>
      </p:grpSp>
      <p:sp>
        <p:nvSpPr>
          <p:cNvPr id="37" name="矩形 36"/>
          <p:cNvSpPr/>
          <p:nvPr/>
        </p:nvSpPr>
        <p:spPr>
          <a:xfrm>
            <a:off x="0" y="0"/>
            <a:ext cx="12192000" cy="905068"/>
          </a:xfrm>
          <a:prstGeom prst="rect">
            <a:avLst/>
          </a:prstGeom>
          <a:solidFill>
            <a:srgbClr val="3494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等腰三角形 37"/>
          <p:cNvSpPr/>
          <p:nvPr/>
        </p:nvSpPr>
        <p:spPr>
          <a:xfrm>
            <a:off x="0" y="0"/>
            <a:ext cx="4292081" cy="905068"/>
          </a:xfrm>
          <a:prstGeom prst="triangle">
            <a:avLst>
              <a:gd name="adj" fmla="val 0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文本框 38"/>
          <p:cNvSpPr txBox="1"/>
          <p:nvPr/>
        </p:nvSpPr>
        <p:spPr>
          <a:xfrm>
            <a:off x="4005408" y="98611"/>
            <a:ext cx="375420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CONTENTS</a:t>
            </a:r>
            <a:endParaRPr lang="zh-CN" altLang="en-US" sz="4000" dirty="0">
              <a:solidFill>
                <a:schemeClr val="bg1"/>
              </a:solidFill>
              <a:latin typeface="阿里巴巴普惠体 L" panose="00020600040101010101" pitchFamily="18" charset="-122"/>
              <a:ea typeface="阿里巴巴普惠体 L" panose="00020600040101010101" pitchFamily="18" charset="-122"/>
              <a:cs typeface="阿里巴巴普惠体 L" panose="00020600040101010101" pitchFamily="18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6370325" y="159907"/>
            <a:ext cx="15255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目  录</a:t>
            </a:r>
            <a:endParaRPr lang="en-US" altLang="zh-CN" sz="32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等腰三角形 14"/>
          <p:cNvSpPr/>
          <p:nvPr/>
        </p:nvSpPr>
        <p:spPr>
          <a:xfrm>
            <a:off x="0" y="0"/>
            <a:ext cx="4946469" cy="6858000"/>
          </a:xfrm>
          <a:prstGeom prst="triangle">
            <a:avLst>
              <a:gd name="adj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平行四边形 16"/>
          <p:cNvSpPr/>
          <p:nvPr/>
        </p:nvSpPr>
        <p:spPr>
          <a:xfrm flipH="1">
            <a:off x="5539665" y="0"/>
            <a:ext cx="11727402" cy="6858000"/>
          </a:xfrm>
          <a:prstGeom prst="parallelogram">
            <a:avLst>
              <a:gd name="adj" fmla="val 72363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1095540" y="1239233"/>
            <a:ext cx="829505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0" dirty="0">
                <a:solidFill>
                  <a:srgbClr val="3494BA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PART ONE</a:t>
            </a:r>
            <a:endParaRPr lang="zh-CN" altLang="en-US" sz="12000" dirty="0">
              <a:solidFill>
                <a:srgbClr val="3494BA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7044093" y="1931008"/>
            <a:ext cx="64972" cy="156996"/>
          </a:xfrm>
          <a:custGeom>
            <a:avLst/>
            <a:gdLst/>
            <a:ahLst/>
            <a:cxnLst/>
            <a:rect l="l" t="t" r="r" b="b"/>
            <a:pathLst>
              <a:path w="64972" h="156996">
                <a:moveTo>
                  <a:pt x="0" y="0"/>
                </a:moveTo>
                <a:lnTo>
                  <a:pt x="9144" y="0"/>
                </a:lnTo>
                <a:lnTo>
                  <a:pt x="64972" y="156996"/>
                </a:lnTo>
                <a:lnTo>
                  <a:pt x="0" y="67209"/>
                </a:lnTo>
                <a:lnTo>
                  <a:pt x="0" y="0"/>
                </a:lnTo>
                <a:close/>
              </a:path>
            </a:pathLst>
          </a:custGeom>
          <a:solidFill>
            <a:srgbClr val="3494BA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12000" dirty="0">
              <a:solidFill>
                <a:srgbClr val="3494BA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6732000" y="1656000"/>
            <a:ext cx="981456" cy="1057656"/>
          </a:xfrm>
          <a:custGeom>
            <a:avLst/>
            <a:gdLst/>
            <a:ahLst/>
            <a:cxnLst/>
            <a:rect l="l" t="t" r="r" b="b"/>
            <a:pathLst>
              <a:path w="981456" h="1057656">
                <a:moveTo>
                  <a:pt x="0" y="0"/>
                </a:moveTo>
                <a:lnTo>
                  <a:pt x="457200" y="0"/>
                </a:lnTo>
                <a:lnTo>
                  <a:pt x="676656" y="662940"/>
                </a:lnTo>
                <a:lnTo>
                  <a:pt x="685800" y="662940"/>
                </a:lnTo>
                <a:lnTo>
                  <a:pt x="685800" y="0"/>
                </a:lnTo>
                <a:lnTo>
                  <a:pt x="981456" y="0"/>
                </a:lnTo>
                <a:lnTo>
                  <a:pt x="981456" y="1057656"/>
                </a:lnTo>
                <a:lnTo>
                  <a:pt x="761775" y="1057656"/>
                </a:lnTo>
                <a:lnTo>
                  <a:pt x="363676" y="507516"/>
                </a:lnTo>
                <a:lnTo>
                  <a:pt x="307848" y="350520"/>
                </a:lnTo>
                <a:lnTo>
                  <a:pt x="298704" y="350520"/>
                </a:lnTo>
                <a:lnTo>
                  <a:pt x="298704" y="417729"/>
                </a:lnTo>
                <a:lnTo>
                  <a:pt x="0" y="4944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12000" dirty="0">
              <a:solidFill>
                <a:srgbClr val="3494BA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7926489" y="1680183"/>
            <a:ext cx="699516" cy="1057656"/>
          </a:xfrm>
          <a:custGeom>
            <a:avLst/>
            <a:gdLst/>
            <a:ahLst/>
            <a:cxnLst/>
            <a:rect l="l" t="t" r="r" b="b"/>
            <a:pathLst>
              <a:path w="699516" h="1057656">
                <a:moveTo>
                  <a:pt x="0" y="0"/>
                </a:moveTo>
                <a:lnTo>
                  <a:pt x="690371" y="0"/>
                </a:lnTo>
                <a:lnTo>
                  <a:pt x="690371" y="262128"/>
                </a:lnTo>
                <a:lnTo>
                  <a:pt x="303276" y="262128"/>
                </a:lnTo>
                <a:lnTo>
                  <a:pt x="303276" y="396240"/>
                </a:lnTo>
                <a:lnTo>
                  <a:pt x="658367" y="396240"/>
                </a:lnTo>
                <a:lnTo>
                  <a:pt x="658367" y="647700"/>
                </a:lnTo>
                <a:lnTo>
                  <a:pt x="303276" y="647700"/>
                </a:lnTo>
                <a:lnTo>
                  <a:pt x="303276" y="797052"/>
                </a:lnTo>
                <a:lnTo>
                  <a:pt x="699516" y="797052"/>
                </a:lnTo>
                <a:lnTo>
                  <a:pt x="699516" y="1057656"/>
                </a:lnTo>
                <a:lnTo>
                  <a:pt x="0" y="1057656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12000" dirty="0">
              <a:solidFill>
                <a:srgbClr val="3494BA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1296895" y="1805253"/>
            <a:ext cx="413003" cy="858830"/>
          </a:xfrm>
          <a:custGeom>
            <a:avLst/>
            <a:gdLst/>
            <a:ahLst/>
            <a:cxnLst/>
            <a:rect l="l" t="t" r="r" b="b"/>
            <a:pathLst>
              <a:path w="413003" h="858830">
                <a:moveTo>
                  <a:pt x="0" y="0"/>
                </a:moveTo>
                <a:lnTo>
                  <a:pt x="413003" y="570737"/>
                </a:lnTo>
                <a:lnTo>
                  <a:pt x="411480" y="570794"/>
                </a:lnTo>
                <a:lnTo>
                  <a:pt x="303276" y="570794"/>
                </a:lnTo>
                <a:lnTo>
                  <a:pt x="303276" y="858830"/>
                </a:lnTo>
                <a:lnTo>
                  <a:pt x="0" y="85883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12000" dirty="0">
              <a:solidFill>
                <a:srgbClr val="3494BA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3815661" y="3356118"/>
            <a:ext cx="6244047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dirty="0"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概述</a:t>
            </a:r>
            <a:endParaRPr lang="zh-CN" altLang="en-US" sz="6600" dirty="0"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0" y="0"/>
            <a:ext cx="12192000" cy="905068"/>
          </a:xfrm>
          <a:prstGeom prst="rect">
            <a:avLst/>
          </a:prstGeom>
          <a:solidFill>
            <a:srgbClr val="3494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等腰三角形 20"/>
          <p:cNvSpPr/>
          <p:nvPr/>
        </p:nvSpPr>
        <p:spPr>
          <a:xfrm>
            <a:off x="0" y="0"/>
            <a:ext cx="4292081" cy="905068"/>
          </a:xfrm>
          <a:prstGeom prst="triangle">
            <a:avLst>
              <a:gd name="adj" fmla="val 0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3115773" y="68131"/>
            <a:ext cx="375420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PART ONE</a:t>
            </a:r>
            <a:endParaRPr lang="zh-CN" altLang="en-US" sz="4000" dirty="0">
              <a:solidFill>
                <a:schemeClr val="bg1"/>
              </a:solidFill>
              <a:latin typeface="阿里巴巴普惠体 L" panose="00020600040101010101" pitchFamily="18" charset="-122"/>
              <a:ea typeface="阿里巴巴普惠体 L" panose="00020600040101010101" pitchFamily="18" charset="-122"/>
              <a:cs typeface="阿里巴巴普惠体 L" panose="00020600040101010101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5684525" y="130062"/>
            <a:ext cx="273236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概 述</a:t>
            </a:r>
            <a:endParaRPr lang="en-US" altLang="zh-CN" sz="32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612140" y="1244568"/>
            <a:ext cx="10967754" cy="4978227"/>
            <a:chOff x="2455" y="4781"/>
            <a:chExt cx="9214" cy="2082"/>
          </a:xfrm>
        </p:grpSpPr>
        <p:sp>
          <p:nvSpPr>
            <p:cNvPr id="18" name="矩形 17"/>
            <p:cNvSpPr/>
            <p:nvPr/>
          </p:nvSpPr>
          <p:spPr>
            <a:xfrm>
              <a:off x="2455" y="5079"/>
              <a:ext cx="9214" cy="1484"/>
            </a:xfrm>
            <a:prstGeom prst="rect">
              <a:avLst/>
            </a:prstGeom>
            <a:gradFill>
              <a:gsLst>
                <a:gs pos="44000">
                  <a:srgbClr val="2C7C9C"/>
                </a:gs>
                <a:gs pos="0">
                  <a:srgbClr val="2C7C9C"/>
                </a:gs>
                <a:gs pos="100000">
                  <a:srgbClr val="8DBAE4">
                    <a:alpha val="0"/>
                  </a:srgbClr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等线" panose="02010600030101010101" charset="-122"/>
                  <a:cs typeface="+mn-cs"/>
                </a:rPr>
                <a:t>於恩泽</a:t>
              </a:r>
              <a:r>
                <a: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等线" panose="02010600030101010101" charset="-122"/>
                  <a:cs typeface="+mn-cs"/>
                </a:rPr>
                <a:t> 		</a:t>
              </a:r>
              <a:r>
                <a: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等线" panose="02010600030101010101" charset="-122"/>
                  <a:cs typeface="+mn-cs"/>
                </a:rPr>
                <a:t>周文正</a:t>
              </a:r>
              <a:r>
                <a: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等线" panose="02010600030101010101" charset="-122"/>
                  <a:cs typeface="+mn-cs"/>
                </a:rPr>
                <a:t>		</a:t>
              </a:r>
              <a:r>
                <a: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等线" panose="02010600030101010101" charset="-122"/>
                  <a:cs typeface="+mn-cs"/>
                </a:rPr>
                <a:t>孙海华</a:t>
              </a:r>
              <a:r>
                <a: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等线" panose="02010600030101010101" charset="-122"/>
                  <a:cs typeface="+mn-cs"/>
                </a:rPr>
                <a:t>		</a:t>
              </a:r>
              <a:r>
                <a: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等线" panose="02010600030101010101" charset="-122"/>
                  <a:cs typeface="+mn-cs"/>
                </a:rPr>
                <a:t>叶涟嘉</a:t>
              </a:r>
              <a:endPara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等线" panose="02010600030101010101" charset="-122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等线" panose="02010600030101010101" charset="-122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等线" panose="02010600030101010101" charset="-122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等线" panose="02010600030101010101" charset="-122"/>
                  <a:cs typeface="+mn-cs"/>
                </a:rPr>
                <a:t>刘雨松</a:t>
              </a:r>
              <a:r>
                <a: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等线" panose="02010600030101010101" charset="-122"/>
                  <a:cs typeface="+mn-cs"/>
                </a:rPr>
                <a:t>		</a:t>
              </a:r>
              <a:r>
                <a: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等线" panose="02010600030101010101" charset="-122"/>
                  <a:cs typeface="+mn-cs"/>
                </a:rPr>
                <a:t>蒋瑞轩</a:t>
              </a:r>
              <a:r>
                <a: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等线" panose="02010600030101010101" charset="-122"/>
                  <a:cs typeface="+mn-cs"/>
                </a:rPr>
                <a:t>		</a:t>
              </a:r>
              <a:r>
                <a: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等线" panose="02010600030101010101" charset="-122"/>
                  <a:cs typeface="+mn-cs"/>
                </a:rPr>
                <a:t>张洋</a:t>
              </a:r>
              <a:endPara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等线" panose="02010600030101010101" charset="-122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等线" panose="02010600030101010101" charset="-122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等线" panose="02010600030101010101" charset="-122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等线" panose="02010600030101010101" charset="-122"/>
                  <a:cs typeface="+mn-cs"/>
                </a:rPr>
                <a:t>刘家辉</a:t>
              </a:r>
              <a:r>
                <a: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等线" panose="02010600030101010101" charset="-122"/>
                  <a:cs typeface="+mn-cs"/>
                </a:rPr>
                <a:t>		</a:t>
              </a:r>
              <a:r>
                <a: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等线" panose="02010600030101010101" charset="-122"/>
                  <a:cs typeface="+mn-cs"/>
                </a:rPr>
                <a:t>付明杰</a:t>
              </a:r>
              <a:r>
                <a: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等线" panose="02010600030101010101" charset="-122"/>
                  <a:cs typeface="+mn-cs"/>
                </a:rPr>
                <a:t>		</a:t>
              </a:r>
              <a:r>
                <a: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等线" panose="02010600030101010101" charset="-122"/>
                  <a:cs typeface="+mn-cs"/>
                </a:rPr>
                <a:t>陈奕瑭</a:t>
              </a:r>
              <a:endPara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等线" panose="02010600030101010101" charset="-122"/>
                <a:cs typeface="+mn-cs"/>
              </a:endParaRPr>
            </a:p>
          </p:txBody>
        </p:sp>
        <p:cxnSp>
          <p:nvCxnSpPr>
            <p:cNvPr id="29" name="直接连接符 28"/>
            <p:cNvCxnSpPr/>
            <p:nvPr/>
          </p:nvCxnSpPr>
          <p:spPr>
            <a:xfrm>
              <a:off x="2455" y="4905"/>
              <a:ext cx="177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/>
            <p:cNvCxnSpPr/>
            <p:nvPr/>
          </p:nvCxnSpPr>
          <p:spPr>
            <a:xfrm>
              <a:off x="2934" y="4781"/>
              <a:ext cx="177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>
              <a:off x="3382" y="6721"/>
              <a:ext cx="177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/>
            <p:cNvCxnSpPr/>
            <p:nvPr/>
          </p:nvCxnSpPr>
          <p:spPr>
            <a:xfrm>
              <a:off x="4073" y="6863"/>
              <a:ext cx="177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905068"/>
          </a:xfrm>
          <a:prstGeom prst="rect">
            <a:avLst/>
          </a:prstGeom>
          <a:solidFill>
            <a:srgbClr val="3494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等腰三角形 4"/>
          <p:cNvSpPr/>
          <p:nvPr/>
        </p:nvSpPr>
        <p:spPr>
          <a:xfrm>
            <a:off x="0" y="0"/>
            <a:ext cx="4292081" cy="905068"/>
          </a:xfrm>
          <a:prstGeom prst="triangle">
            <a:avLst>
              <a:gd name="adj" fmla="val 0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3115773" y="68131"/>
            <a:ext cx="375420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PART ONE</a:t>
            </a:r>
            <a:endParaRPr lang="zh-CN" altLang="en-US" sz="4000" dirty="0">
              <a:solidFill>
                <a:schemeClr val="bg1"/>
              </a:solidFill>
              <a:latin typeface="阿里巴巴普惠体 L" panose="00020600040101010101" pitchFamily="18" charset="-122"/>
              <a:ea typeface="阿里巴巴普惠体 L" panose="00020600040101010101" pitchFamily="18" charset="-122"/>
              <a:cs typeface="阿里巴巴普惠体 L" panose="00020600040101010101" pitchFamily="18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684525" y="130062"/>
            <a:ext cx="273236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概 述</a:t>
            </a:r>
            <a:endParaRPr lang="en-US" altLang="zh-CN" sz="32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115945" y="2393950"/>
            <a:ext cx="7581265" cy="2646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600"/>
              <a:t>RMer</a:t>
            </a:r>
            <a:endParaRPr lang="en-US" altLang="zh-CN" sz="16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等腰三角形 14"/>
          <p:cNvSpPr/>
          <p:nvPr/>
        </p:nvSpPr>
        <p:spPr>
          <a:xfrm>
            <a:off x="0" y="0"/>
            <a:ext cx="4946469" cy="6858000"/>
          </a:xfrm>
          <a:prstGeom prst="triangle">
            <a:avLst>
              <a:gd name="adj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平行四边形 16"/>
          <p:cNvSpPr/>
          <p:nvPr/>
        </p:nvSpPr>
        <p:spPr>
          <a:xfrm flipH="1">
            <a:off x="5539665" y="0"/>
            <a:ext cx="11727402" cy="6858000"/>
          </a:xfrm>
          <a:prstGeom prst="parallelogram">
            <a:avLst>
              <a:gd name="adj" fmla="val 72363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1095540" y="1239233"/>
            <a:ext cx="422290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0" dirty="0">
                <a:solidFill>
                  <a:srgbClr val="3494BA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PART</a:t>
            </a:r>
            <a:endParaRPr lang="zh-CN" altLang="en-US" sz="12000" dirty="0">
              <a:solidFill>
                <a:srgbClr val="3494BA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7044093" y="1931008"/>
            <a:ext cx="64972" cy="156996"/>
          </a:xfrm>
          <a:custGeom>
            <a:avLst/>
            <a:gdLst/>
            <a:ahLst/>
            <a:cxnLst/>
            <a:rect l="l" t="t" r="r" b="b"/>
            <a:pathLst>
              <a:path w="64972" h="156996">
                <a:moveTo>
                  <a:pt x="0" y="0"/>
                </a:moveTo>
                <a:lnTo>
                  <a:pt x="9144" y="0"/>
                </a:lnTo>
                <a:lnTo>
                  <a:pt x="64972" y="156996"/>
                </a:lnTo>
                <a:lnTo>
                  <a:pt x="0" y="67209"/>
                </a:lnTo>
                <a:lnTo>
                  <a:pt x="0" y="0"/>
                </a:lnTo>
                <a:close/>
              </a:path>
            </a:pathLst>
          </a:custGeom>
          <a:solidFill>
            <a:srgbClr val="3494BA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12000" dirty="0">
              <a:solidFill>
                <a:srgbClr val="3494BA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1296895" y="1805253"/>
            <a:ext cx="413003" cy="858830"/>
          </a:xfrm>
          <a:custGeom>
            <a:avLst/>
            <a:gdLst/>
            <a:ahLst/>
            <a:cxnLst/>
            <a:rect l="l" t="t" r="r" b="b"/>
            <a:pathLst>
              <a:path w="413003" h="858830">
                <a:moveTo>
                  <a:pt x="0" y="0"/>
                </a:moveTo>
                <a:lnTo>
                  <a:pt x="413003" y="570737"/>
                </a:lnTo>
                <a:lnTo>
                  <a:pt x="411480" y="570794"/>
                </a:lnTo>
                <a:lnTo>
                  <a:pt x="303276" y="570794"/>
                </a:lnTo>
                <a:lnTo>
                  <a:pt x="303276" y="858830"/>
                </a:lnTo>
                <a:lnTo>
                  <a:pt x="0" y="85883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12000" dirty="0">
              <a:solidFill>
                <a:srgbClr val="3494BA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3815661" y="3356118"/>
            <a:ext cx="6244047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dirty="0"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现存问题</a:t>
            </a:r>
            <a:endParaRPr lang="zh-CN" altLang="en-US" sz="6600" dirty="0"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318449" y="1239233"/>
            <a:ext cx="422290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0" dirty="0">
                <a:solidFill>
                  <a:srgbClr val="3494BA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TWO</a:t>
            </a:r>
            <a:endParaRPr lang="zh-CN" altLang="en-US" sz="12000" dirty="0">
              <a:solidFill>
                <a:srgbClr val="3494BA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8174657" y="1854572"/>
            <a:ext cx="358424" cy="593083"/>
          </a:xfrm>
          <a:custGeom>
            <a:avLst/>
            <a:gdLst/>
            <a:ahLst/>
            <a:cxnLst/>
            <a:rect l="l" t="t" r="r" b="b"/>
            <a:pathLst>
              <a:path w="358424" h="593083">
                <a:moveTo>
                  <a:pt x="178457" y="123"/>
                </a:moveTo>
                <a:cubicBezTo>
                  <a:pt x="249291" y="-1814"/>
                  <a:pt x="297361" y="19205"/>
                  <a:pt x="322666" y="63179"/>
                </a:cubicBezTo>
                <a:cubicBezTo>
                  <a:pt x="347970" y="107152"/>
                  <a:pt x="359845" y="185702"/>
                  <a:pt x="358289" y="298827"/>
                </a:cubicBezTo>
                <a:cubicBezTo>
                  <a:pt x="359845" y="410428"/>
                  <a:pt x="347970" y="487835"/>
                  <a:pt x="322666" y="531047"/>
                </a:cubicBezTo>
                <a:cubicBezTo>
                  <a:pt x="297361" y="574258"/>
                  <a:pt x="249291" y="594896"/>
                  <a:pt x="178457" y="592959"/>
                </a:cubicBezTo>
                <a:cubicBezTo>
                  <a:pt x="107687" y="594896"/>
                  <a:pt x="59871" y="574258"/>
                  <a:pt x="35011" y="531047"/>
                </a:cubicBezTo>
                <a:cubicBezTo>
                  <a:pt x="10150" y="487835"/>
                  <a:pt x="-1470" y="410428"/>
                  <a:pt x="149" y="298827"/>
                </a:cubicBezTo>
                <a:cubicBezTo>
                  <a:pt x="-1470" y="185702"/>
                  <a:pt x="10150" y="107152"/>
                  <a:pt x="35011" y="63179"/>
                </a:cubicBezTo>
                <a:cubicBezTo>
                  <a:pt x="59871" y="19205"/>
                  <a:pt x="107687" y="-1814"/>
                  <a:pt x="178457" y="123"/>
                </a:cubicBezTo>
                <a:close/>
              </a:path>
            </a:pathLst>
          </a:custGeom>
          <a:solidFill>
            <a:srgbClr val="3494BA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12000" dirty="0">
              <a:solidFill>
                <a:srgbClr val="3494BA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7854766" y="1609249"/>
            <a:ext cx="996696" cy="1088303"/>
          </a:xfrm>
          <a:custGeom>
            <a:avLst/>
            <a:gdLst/>
            <a:ahLst/>
            <a:cxnLst/>
            <a:rect l="l" t="t" r="r" b="b"/>
            <a:pathLst>
              <a:path w="996696" h="1088303">
                <a:moveTo>
                  <a:pt x="498348" y="82"/>
                </a:moveTo>
                <a:cubicBezTo>
                  <a:pt x="603814" y="-1244"/>
                  <a:pt x="693618" y="13601"/>
                  <a:pt x="767758" y="44617"/>
                </a:cubicBezTo>
                <a:cubicBezTo>
                  <a:pt x="841897" y="75633"/>
                  <a:pt x="898511" y="130779"/>
                  <a:pt x="937598" y="210055"/>
                </a:cubicBezTo>
                <a:cubicBezTo>
                  <a:pt x="976686" y="289332"/>
                  <a:pt x="996386" y="400697"/>
                  <a:pt x="996696" y="544150"/>
                </a:cubicBezTo>
                <a:cubicBezTo>
                  <a:pt x="996386" y="688084"/>
                  <a:pt x="976686" y="799674"/>
                  <a:pt x="937598" y="878922"/>
                </a:cubicBezTo>
                <a:cubicBezTo>
                  <a:pt x="898511" y="958170"/>
                  <a:pt x="841897" y="1013204"/>
                  <a:pt x="767758" y="1044022"/>
                </a:cubicBezTo>
                <a:cubicBezTo>
                  <a:pt x="693618" y="1074841"/>
                  <a:pt x="603814" y="1089573"/>
                  <a:pt x="498348" y="1088218"/>
                </a:cubicBezTo>
                <a:cubicBezTo>
                  <a:pt x="393362" y="1089573"/>
                  <a:pt x="303784" y="1074841"/>
                  <a:pt x="229616" y="1044022"/>
                </a:cubicBezTo>
                <a:cubicBezTo>
                  <a:pt x="155448" y="1013204"/>
                  <a:pt x="98722" y="958170"/>
                  <a:pt x="59436" y="878922"/>
                </a:cubicBezTo>
                <a:cubicBezTo>
                  <a:pt x="20151" y="799674"/>
                  <a:pt x="339" y="688084"/>
                  <a:pt x="0" y="544150"/>
                </a:cubicBezTo>
                <a:cubicBezTo>
                  <a:pt x="339" y="400697"/>
                  <a:pt x="20151" y="289332"/>
                  <a:pt x="59436" y="210055"/>
                </a:cubicBezTo>
                <a:cubicBezTo>
                  <a:pt x="98722" y="130779"/>
                  <a:pt x="155448" y="75633"/>
                  <a:pt x="229616" y="44617"/>
                </a:cubicBezTo>
                <a:cubicBezTo>
                  <a:pt x="303784" y="13601"/>
                  <a:pt x="393362" y="-1244"/>
                  <a:pt x="498348" y="82"/>
                </a:cubicBezTo>
                <a:close/>
                <a:moveTo>
                  <a:pt x="498348" y="245446"/>
                </a:moveTo>
                <a:cubicBezTo>
                  <a:pt x="427578" y="243509"/>
                  <a:pt x="379762" y="264528"/>
                  <a:pt x="354902" y="308502"/>
                </a:cubicBezTo>
                <a:cubicBezTo>
                  <a:pt x="330041" y="352475"/>
                  <a:pt x="318421" y="431025"/>
                  <a:pt x="320040" y="544150"/>
                </a:cubicBezTo>
                <a:cubicBezTo>
                  <a:pt x="318421" y="655751"/>
                  <a:pt x="330041" y="733158"/>
                  <a:pt x="354902" y="776370"/>
                </a:cubicBezTo>
                <a:cubicBezTo>
                  <a:pt x="379762" y="819581"/>
                  <a:pt x="427578" y="840219"/>
                  <a:pt x="498348" y="838282"/>
                </a:cubicBezTo>
                <a:cubicBezTo>
                  <a:pt x="569182" y="840219"/>
                  <a:pt x="617252" y="819581"/>
                  <a:pt x="642557" y="776370"/>
                </a:cubicBezTo>
                <a:cubicBezTo>
                  <a:pt x="667861" y="733158"/>
                  <a:pt x="679736" y="655751"/>
                  <a:pt x="678180" y="544150"/>
                </a:cubicBezTo>
                <a:cubicBezTo>
                  <a:pt x="679736" y="431025"/>
                  <a:pt x="667861" y="352475"/>
                  <a:pt x="642557" y="308502"/>
                </a:cubicBezTo>
                <a:cubicBezTo>
                  <a:pt x="617252" y="264528"/>
                  <a:pt x="569182" y="243509"/>
                  <a:pt x="498348" y="24544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12000" dirty="0">
              <a:solidFill>
                <a:srgbClr val="3494BA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854446" y="1624570"/>
            <a:ext cx="908118" cy="1052520"/>
          </a:xfrm>
          <a:custGeom>
            <a:avLst/>
            <a:gdLst/>
            <a:ahLst/>
            <a:cxnLst/>
            <a:rect l="l" t="t" r="r" b="b"/>
            <a:pathLst>
              <a:path w="908118" h="1052520">
                <a:moveTo>
                  <a:pt x="591126" y="0"/>
                </a:moveTo>
                <a:lnTo>
                  <a:pt x="908118" y="0"/>
                </a:lnTo>
                <a:lnTo>
                  <a:pt x="673045" y="1052520"/>
                </a:lnTo>
                <a:lnTo>
                  <a:pt x="0" y="122424"/>
                </a:lnTo>
                <a:lnTo>
                  <a:pt x="7434" y="85344"/>
                </a:lnTo>
                <a:lnTo>
                  <a:pt x="351858" y="85344"/>
                </a:lnTo>
                <a:lnTo>
                  <a:pt x="458538" y="693420"/>
                </a:lnTo>
                <a:lnTo>
                  <a:pt x="467682" y="693420"/>
                </a:lnTo>
                <a:lnTo>
                  <a:pt x="59112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12000" dirty="0">
              <a:solidFill>
                <a:srgbClr val="3494BA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矩形 3"/>
          <p:cNvSpPr/>
          <p:nvPr/>
        </p:nvSpPr>
        <p:spPr>
          <a:xfrm>
            <a:off x="0" y="0"/>
            <a:ext cx="12192000" cy="905068"/>
          </a:xfrm>
          <a:prstGeom prst="rect">
            <a:avLst/>
          </a:prstGeom>
          <a:solidFill>
            <a:srgbClr val="3494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等腰三角形 4"/>
          <p:cNvSpPr/>
          <p:nvPr/>
        </p:nvSpPr>
        <p:spPr>
          <a:xfrm>
            <a:off x="0" y="0"/>
            <a:ext cx="4292081" cy="905068"/>
          </a:xfrm>
          <a:prstGeom prst="triangle">
            <a:avLst>
              <a:gd name="adj" fmla="val 0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3115773" y="68131"/>
            <a:ext cx="375420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000" dirty="0">
                <a:solidFill>
                  <a:schemeClr val="bg1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PART ONE</a:t>
            </a:r>
            <a:endParaRPr lang="zh-CN" altLang="en-US" sz="4000" dirty="0">
              <a:solidFill>
                <a:schemeClr val="bg1"/>
              </a:solidFill>
              <a:latin typeface="阿里巴巴普惠体 L" panose="00020600040101010101" pitchFamily="18" charset="-122"/>
              <a:ea typeface="阿里巴巴普惠体 L" panose="00020600040101010101" pitchFamily="18" charset="-122"/>
              <a:cs typeface="阿里巴巴普惠体 L" panose="00020600040101010101" pitchFamily="18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684525" y="130062"/>
            <a:ext cx="273236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问</a:t>
            </a:r>
            <a:r>
              <a:rPr lang="en-US" altLang="zh-CN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 </a:t>
            </a:r>
            <a:r>
              <a:rPr lang="zh-CN" altLang="en-US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题</a:t>
            </a:r>
            <a:endParaRPr lang="en-US" altLang="zh-CN" sz="32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等腰三角形 14"/>
          <p:cNvSpPr/>
          <p:nvPr/>
        </p:nvSpPr>
        <p:spPr>
          <a:xfrm>
            <a:off x="0" y="0"/>
            <a:ext cx="4946469" cy="6858000"/>
          </a:xfrm>
          <a:prstGeom prst="triangle">
            <a:avLst>
              <a:gd name="adj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平行四边形 16"/>
          <p:cNvSpPr/>
          <p:nvPr/>
        </p:nvSpPr>
        <p:spPr>
          <a:xfrm flipH="1">
            <a:off x="5539665" y="0"/>
            <a:ext cx="11727402" cy="6858000"/>
          </a:xfrm>
          <a:prstGeom prst="parallelogram">
            <a:avLst>
              <a:gd name="adj" fmla="val 72363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1095540" y="1239233"/>
            <a:ext cx="422290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0" dirty="0">
                <a:solidFill>
                  <a:srgbClr val="3494BA"/>
                </a:solidFill>
                <a:latin typeface="阿里巴巴普惠体 H" panose="00020600040101010101" pitchFamily="18" charset="-122"/>
                <a:ea typeface="阿里巴巴普惠体 H" panose="00020600040101010101" pitchFamily="18" charset="-122"/>
                <a:cs typeface="阿里巴巴普惠体 H" panose="00020600040101010101" pitchFamily="18" charset="-122"/>
              </a:rPr>
              <a:t>PART</a:t>
            </a:r>
            <a:endParaRPr lang="zh-CN" altLang="en-US" sz="12000" dirty="0">
              <a:solidFill>
                <a:srgbClr val="3494BA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7044093" y="1931008"/>
            <a:ext cx="64972" cy="156996"/>
          </a:xfrm>
          <a:custGeom>
            <a:avLst/>
            <a:gdLst/>
            <a:ahLst/>
            <a:cxnLst/>
            <a:rect l="l" t="t" r="r" b="b"/>
            <a:pathLst>
              <a:path w="64972" h="156996">
                <a:moveTo>
                  <a:pt x="0" y="0"/>
                </a:moveTo>
                <a:lnTo>
                  <a:pt x="9144" y="0"/>
                </a:lnTo>
                <a:lnTo>
                  <a:pt x="64972" y="156996"/>
                </a:lnTo>
                <a:lnTo>
                  <a:pt x="0" y="67209"/>
                </a:lnTo>
                <a:lnTo>
                  <a:pt x="0" y="0"/>
                </a:lnTo>
                <a:close/>
              </a:path>
            </a:pathLst>
          </a:custGeom>
          <a:solidFill>
            <a:srgbClr val="3494BA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12000" dirty="0">
              <a:solidFill>
                <a:srgbClr val="3494BA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1296895" y="1805253"/>
            <a:ext cx="413003" cy="858830"/>
          </a:xfrm>
          <a:custGeom>
            <a:avLst/>
            <a:gdLst/>
            <a:ahLst/>
            <a:cxnLst/>
            <a:rect l="l" t="t" r="r" b="b"/>
            <a:pathLst>
              <a:path w="413003" h="858830">
                <a:moveTo>
                  <a:pt x="0" y="0"/>
                </a:moveTo>
                <a:lnTo>
                  <a:pt x="413003" y="570737"/>
                </a:lnTo>
                <a:lnTo>
                  <a:pt x="411480" y="570794"/>
                </a:lnTo>
                <a:lnTo>
                  <a:pt x="303276" y="570794"/>
                </a:lnTo>
                <a:lnTo>
                  <a:pt x="303276" y="858830"/>
                </a:lnTo>
                <a:lnTo>
                  <a:pt x="0" y="85883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12000" dirty="0">
              <a:solidFill>
                <a:srgbClr val="3494BA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3815661" y="3356118"/>
            <a:ext cx="6244047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dirty="0"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规划</a:t>
            </a:r>
            <a:endParaRPr lang="zh-CN" altLang="en-US" sz="6600" dirty="0"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397574" y="1627472"/>
            <a:ext cx="806196" cy="1057656"/>
          </a:xfrm>
          <a:custGeom>
            <a:avLst/>
            <a:gdLst/>
            <a:ahLst/>
            <a:cxnLst/>
            <a:rect l="l" t="t" r="r" b="b"/>
            <a:pathLst>
              <a:path w="806196" h="1057656">
                <a:moveTo>
                  <a:pt x="0" y="0"/>
                </a:moveTo>
                <a:lnTo>
                  <a:pt x="806196" y="0"/>
                </a:lnTo>
                <a:lnTo>
                  <a:pt x="806196" y="265176"/>
                </a:lnTo>
                <a:lnTo>
                  <a:pt x="553212" y="265176"/>
                </a:lnTo>
                <a:lnTo>
                  <a:pt x="553212" y="1057656"/>
                </a:lnTo>
                <a:lnTo>
                  <a:pt x="251460" y="1057656"/>
                </a:lnTo>
                <a:lnTo>
                  <a:pt x="251460" y="265176"/>
                </a:lnTo>
                <a:lnTo>
                  <a:pt x="0" y="265176"/>
                </a:lnTo>
                <a:lnTo>
                  <a:pt x="0" y="0"/>
                </a:lnTo>
                <a:close/>
              </a:path>
            </a:pathLst>
          </a:custGeom>
          <a:solidFill>
            <a:srgbClr val="3494BA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12000" dirty="0">
              <a:solidFill>
                <a:srgbClr val="3494BA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6334453" y="1627472"/>
            <a:ext cx="941832" cy="1057656"/>
          </a:xfrm>
          <a:custGeom>
            <a:avLst/>
            <a:gdLst/>
            <a:ahLst/>
            <a:cxnLst/>
            <a:rect l="l" t="t" r="r" b="b"/>
            <a:pathLst>
              <a:path w="941832" h="1057656">
                <a:moveTo>
                  <a:pt x="0" y="0"/>
                </a:moveTo>
                <a:lnTo>
                  <a:pt x="303276" y="0"/>
                </a:lnTo>
                <a:lnTo>
                  <a:pt x="303276" y="370332"/>
                </a:lnTo>
                <a:lnTo>
                  <a:pt x="638556" y="370332"/>
                </a:lnTo>
                <a:lnTo>
                  <a:pt x="638556" y="293737"/>
                </a:lnTo>
                <a:lnTo>
                  <a:pt x="941832" y="712840"/>
                </a:lnTo>
                <a:lnTo>
                  <a:pt x="941832" y="1057656"/>
                </a:lnTo>
                <a:lnTo>
                  <a:pt x="638556" y="1057656"/>
                </a:lnTo>
                <a:lnTo>
                  <a:pt x="638556" y="623316"/>
                </a:lnTo>
                <a:lnTo>
                  <a:pt x="303276" y="623316"/>
                </a:lnTo>
                <a:lnTo>
                  <a:pt x="303276" y="1057656"/>
                </a:lnTo>
                <a:lnTo>
                  <a:pt x="0" y="1057656"/>
                </a:lnTo>
                <a:lnTo>
                  <a:pt x="0" y="0"/>
                </a:lnTo>
                <a:close/>
              </a:path>
            </a:pathLst>
          </a:custGeom>
          <a:solidFill>
            <a:srgbClr val="3494BA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12000" dirty="0">
              <a:solidFill>
                <a:srgbClr val="3494BA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7780729" y="1859036"/>
            <a:ext cx="237786" cy="254625"/>
          </a:xfrm>
          <a:custGeom>
            <a:avLst/>
            <a:gdLst/>
            <a:ahLst/>
            <a:cxnLst/>
            <a:rect l="l" t="t" r="r" b="b"/>
            <a:pathLst>
              <a:path w="237786" h="254625">
                <a:moveTo>
                  <a:pt x="0" y="85"/>
                </a:moveTo>
                <a:lnTo>
                  <a:pt x="73152" y="85"/>
                </a:lnTo>
                <a:cubicBezTo>
                  <a:pt x="134017" y="-931"/>
                  <a:pt x="176879" y="7197"/>
                  <a:pt x="201740" y="24469"/>
                </a:cubicBezTo>
                <a:cubicBezTo>
                  <a:pt x="226600" y="41741"/>
                  <a:pt x="238602" y="74253"/>
                  <a:pt x="237744" y="122005"/>
                </a:cubicBezTo>
                <a:cubicBezTo>
                  <a:pt x="238602" y="170868"/>
                  <a:pt x="226600" y="205349"/>
                  <a:pt x="201740" y="225447"/>
                </a:cubicBezTo>
                <a:cubicBezTo>
                  <a:pt x="176879" y="245544"/>
                  <a:pt x="134017" y="255260"/>
                  <a:pt x="73152" y="254593"/>
                </a:cubicBezTo>
                <a:lnTo>
                  <a:pt x="0" y="254593"/>
                </a:lnTo>
                <a:lnTo>
                  <a:pt x="0" y="85"/>
                </a:lnTo>
                <a:close/>
              </a:path>
            </a:pathLst>
          </a:custGeom>
          <a:solidFill>
            <a:srgbClr val="3494BA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12000" dirty="0">
              <a:solidFill>
                <a:srgbClr val="3494BA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7477453" y="2618312"/>
            <a:ext cx="48351" cy="66817"/>
          </a:xfrm>
          <a:custGeom>
            <a:avLst/>
            <a:gdLst/>
            <a:ahLst/>
            <a:cxnLst/>
            <a:rect l="l" t="t" r="r" b="b"/>
            <a:pathLst>
              <a:path w="48351" h="66817">
                <a:moveTo>
                  <a:pt x="0" y="0"/>
                </a:moveTo>
                <a:lnTo>
                  <a:pt x="48351" y="66817"/>
                </a:lnTo>
                <a:lnTo>
                  <a:pt x="0" y="66817"/>
                </a:lnTo>
                <a:lnTo>
                  <a:pt x="0" y="0"/>
                </a:lnTo>
                <a:close/>
              </a:path>
            </a:pathLst>
          </a:custGeom>
          <a:solidFill>
            <a:srgbClr val="3494BA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12000" dirty="0">
              <a:solidFill>
                <a:srgbClr val="3494BA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6973009" y="1627472"/>
            <a:ext cx="303276" cy="712840"/>
          </a:xfrm>
          <a:custGeom>
            <a:avLst/>
            <a:gdLst/>
            <a:ahLst/>
            <a:cxnLst/>
            <a:rect l="l" t="t" r="r" b="b"/>
            <a:pathLst>
              <a:path w="303276" h="712840">
                <a:moveTo>
                  <a:pt x="0" y="0"/>
                </a:moveTo>
                <a:lnTo>
                  <a:pt x="303276" y="0"/>
                </a:lnTo>
                <a:lnTo>
                  <a:pt x="303276" y="712840"/>
                </a:lnTo>
                <a:lnTo>
                  <a:pt x="0" y="293737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12000" dirty="0">
              <a:solidFill>
                <a:srgbClr val="3494BA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7477453" y="1627446"/>
            <a:ext cx="938784" cy="1057682"/>
          </a:xfrm>
          <a:custGeom>
            <a:avLst/>
            <a:gdLst/>
            <a:ahLst/>
            <a:cxnLst/>
            <a:rect l="l" t="t" r="r" b="b"/>
            <a:pathLst>
              <a:path w="938784" h="1057682">
                <a:moveTo>
                  <a:pt x="0" y="26"/>
                </a:moveTo>
                <a:lnTo>
                  <a:pt x="429768" y="26"/>
                </a:lnTo>
                <a:cubicBezTo>
                  <a:pt x="564865" y="-958"/>
                  <a:pt x="666909" y="26537"/>
                  <a:pt x="735902" y="82513"/>
                </a:cubicBezTo>
                <a:cubicBezTo>
                  <a:pt x="804894" y="138488"/>
                  <a:pt x="839502" y="228848"/>
                  <a:pt x="839724" y="353594"/>
                </a:cubicBezTo>
                <a:cubicBezTo>
                  <a:pt x="840042" y="438525"/>
                  <a:pt x="825310" y="506788"/>
                  <a:pt x="795528" y="558382"/>
                </a:cubicBezTo>
                <a:cubicBezTo>
                  <a:pt x="765746" y="609975"/>
                  <a:pt x="719011" y="647377"/>
                  <a:pt x="655320" y="670586"/>
                </a:cubicBezTo>
                <a:lnTo>
                  <a:pt x="938784" y="1057682"/>
                </a:lnTo>
                <a:lnTo>
                  <a:pt x="580644" y="1057682"/>
                </a:lnTo>
                <a:lnTo>
                  <a:pt x="362712" y="702590"/>
                </a:lnTo>
                <a:lnTo>
                  <a:pt x="303276" y="702590"/>
                </a:lnTo>
                <a:lnTo>
                  <a:pt x="303276" y="1057682"/>
                </a:lnTo>
                <a:lnTo>
                  <a:pt x="48351" y="1057682"/>
                </a:lnTo>
                <a:lnTo>
                  <a:pt x="0" y="990865"/>
                </a:lnTo>
                <a:lnTo>
                  <a:pt x="0" y="26"/>
                </a:lnTo>
                <a:close/>
                <a:moveTo>
                  <a:pt x="303276" y="231674"/>
                </a:moveTo>
                <a:lnTo>
                  <a:pt x="303276" y="486182"/>
                </a:lnTo>
                <a:lnTo>
                  <a:pt x="376428" y="486182"/>
                </a:lnTo>
                <a:cubicBezTo>
                  <a:pt x="437293" y="486849"/>
                  <a:pt x="480155" y="477133"/>
                  <a:pt x="505016" y="457036"/>
                </a:cubicBezTo>
                <a:cubicBezTo>
                  <a:pt x="529876" y="436938"/>
                  <a:pt x="541878" y="402457"/>
                  <a:pt x="541020" y="353594"/>
                </a:cubicBezTo>
                <a:cubicBezTo>
                  <a:pt x="541878" y="305842"/>
                  <a:pt x="529876" y="273330"/>
                  <a:pt x="505016" y="256058"/>
                </a:cubicBezTo>
                <a:cubicBezTo>
                  <a:pt x="480155" y="238786"/>
                  <a:pt x="437293" y="230658"/>
                  <a:pt x="376428" y="231674"/>
                </a:cubicBezTo>
                <a:lnTo>
                  <a:pt x="303276" y="23167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12000" dirty="0">
              <a:solidFill>
                <a:srgbClr val="3494BA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8506153" y="1627472"/>
            <a:ext cx="699516" cy="1057656"/>
          </a:xfrm>
          <a:custGeom>
            <a:avLst/>
            <a:gdLst/>
            <a:ahLst/>
            <a:cxnLst/>
            <a:rect l="l" t="t" r="r" b="b"/>
            <a:pathLst>
              <a:path w="699516" h="1057656">
                <a:moveTo>
                  <a:pt x="0" y="0"/>
                </a:moveTo>
                <a:lnTo>
                  <a:pt x="690372" y="0"/>
                </a:lnTo>
                <a:lnTo>
                  <a:pt x="690372" y="262128"/>
                </a:lnTo>
                <a:lnTo>
                  <a:pt x="303276" y="262128"/>
                </a:lnTo>
                <a:lnTo>
                  <a:pt x="303276" y="396240"/>
                </a:lnTo>
                <a:lnTo>
                  <a:pt x="658368" y="396240"/>
                </a:lnTo>
                <a:lnTo>
                  <a:pt x="658368" y="647700"/>
                </a:lnTo>
                <a:lnTo>
                  <a:pt x="303276" y="647700"/>
                </a:lnTo>
                <a:lnTo>
                  <a:pt x="303276" y="797052"/>
                </a:lnTo>
                <a:lnTo>
                  <a:pt x="699516" y="797052"/>
                </a:lnTo>
                <a:lnTo>
                  <a:pt x="699516" y="1057656"/>
                </a:lnTo>
                <a:lnTo>
                  <a:pt x="0" y="1057656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12000" dirty="0">
              <a:solidFill>
                <a:srgbClr val="3494BA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9372928" y="1627472"/>
            <a:ext cx="699516" cy="1057656"/>
          </a:xfrm>
          <a:custGeom>
            <a:avLst/>
            <a:gdLst/>
            <a:ahLst/>
            <a:cxnLst/>
            <a:rect l="l" t="t" r="r" b="b"/>
            <a:pathLst>
              <a:path w="699516" h="1057656">
                <a:moveTo>
                  <a:pt x="0" y="0"/>
                </a:moveTo>
                <a:lnTo>
                  <a:pt x="690372" y="0"/>
                </a:lnTo>
                <a:lnTo>
                  <a:pt x="690372" y="262128"/>
                </a:lnTo>
                <a:lnTo>
                  <a:pt x="303276" y="262128"/>
                </a:lnTo>
                <a:lnTo>
                  <a:pt x="303276" y="396240"/>
                </a:lnTo>
                <a:lnTo>
                  <a:pt x="658368" y="396240"/>
                </a:lnTo>
                <a:lnTo>
                  <a:pt x="658368" y="647700"/>
                </a:lnTo>
                <a:lnTo>
                  <a:pt x="303276" y="647700"/>
                </a:lnTo>
                <a:lnTo>
                  <a:pt x="303276" y="797052"/>
                </a:lnTo>
                <a:lnTo>
                  <a:pt x="699516" y="797052"/>
                </a:lnTo>
                <a:lnTo>
                  <a:pt x="699516" y="1057656"/>
                </a:lnTo>
                <a:lnTo>
                  <a:pt x="0" y="1057656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12000" dirty="0">
              <a:solidFill>
                <a:srgbClr val="3494BA"/>
              </a:solidFill>
              <a:latin typeface="阿里巴巴普惠体 H" panose="00020600040101010101" pitchFamily="18" charset="-122"/>
              <a:ea typeface="阿里巴巴普惠体 H" panose="00020600040101010101" pitchFamily="18" charset="-122"/>
              <a:cs typeface="阿里巴巴普惠体 H" panose="00020600040101010101" pitchFamily="18" charset="-12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椭圆 9"/>
          <p:cNvSpPr/>
          <p:nvPr/>
        </p:nvSpPr>
        <p:spPr>
          <a:xfrm>
            <a:off x="5252048" y="2198862"/>
            <a:ext cx="3388092" cy="3254929"/>
          </a:xfrm>
          <a:prstGeom prst="ellipse">
            <a:avLst/>
          </a:prstGeom>
          <a:solidFill>
            <a:srgbClr val="3494BA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518637" y="440268"/>
            <a:ext cx="49705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隶书" panose="02010509060101010101" pitchFamily="49" charset="-122"/>
                <a:ea typeface="隶书" panose="02010509060101010101" pitchFamily="49" charset="-122"/>
                <a:cs typeface="+mn-cs"/>
              </a:rPr>
              <a:t>网络推广联盟</a:t>
            </a:r>
            <a:endParaRPr kumimoji="0" lang="zh-CN" altLang="en-US" sz="6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隶书" panose="02010509060101010101" pitchFamily="49" charset="-122"/>
              <a:ea typeface="隶书" panose="02010509060101010101" pitchFamily="49" charset="-122"/>
              <a:cs typeface="+mn-cs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5388275" y="1647383"/>
            <a:ext cx="914400" cy="79832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3104412" y="2230568"/>
            <a:ext cx="3388092" cy="3254929"/>
          </a:xfrm>
          <a:prstGeom prst="ellipse">
            <a:avLst/>
          </a:prstGeom>
          <a:solidFill>
            <a:srgbClr val="4A7090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5" name="弧形 14"/>
          <p:cNvSpPr/>
          <p:nvPr/>
        </p:nvSpPr>
        <p:spPr>
          <a:xfrm flipH="1">
            <a:off x="2982090" y="2500870"/>
            <a:ext cx="2098309" cy="2714324"/>
          </a:xfrm>
          <a:prstGeom prst="arc">
            <a:avLst>
              <a:gd name="adj1" fmla="val 17679641"/>
              <a:gd name="adj2" fmla="val 3230874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6" name="弧形 15"/>
          <p:cNvSpPr/>
          <p:nvPr/>
        </p:nvSpPr>
        <p:spPr>
          <a:xfrm>
            <a:off x="6664153" y="2462763"/>
            <a:ext cx="2098309" cy="2714324"/>
          </a:xfrm>
          <a:prstGeom prst="arc">
            <a:avLst>
              <a:gd name="adj1" fmla="val 17679641"/>
              <a:gd name="adj2" fmla="val 3230874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8" name="流程图: 接点 17"/>
          <p:cNvSpPr/>
          <p:nvPr/>
        </p:nvSpPr>
        <p:spPr>
          <a:xfrm>
            <a:off x="3226730" y="2833737"/>
            <a:ext cx="125129" cy="124334"/>
          </a:xfrm>
          <a:prstGeom prst="flowChartConnector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9" name="流程图: 接点 18"/>
          <p:cNvSpPr/>
          <p:nvPr/>
        </p:nvSpPr>
        <p:spPr>
          <a:xfrm>
            <a:off x="2922332" y="3764159"/>
            <a:ext cx="125129" cy="124334"/>
          </a:xfrm>
          <a:prstGeom prst="flowChartConnector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0" name="流程图: 接点 19"/>
          <p:cNvSpPr/>
          <p:nvPr/>
        </p:nvSpPr>
        <p:spPr>
          <a:xfrm>
            <a:off x="3226729" y="4694225"/>
            <a:ext cx="125129" cy="124334"/>
          </a:xfrm>
          <a:prstGeom prst="flowChartConnector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1" name="流程图: 接点 20"/>
          <p:cNvSpPr/>
          <p:nvPr/>
        </p:nvSpPr>
        <p:spPr>
          <a:xfrm>
            <a:off x="8426579" y="4694225"/>
            <a:ext cx="125129" cy="124334"/>
          </a:xfrm>
          <a:prstGeom prst="flowChartConnector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2" name="流程图: 接点 21"/>
          <p:cNvSpPr/>
          <p:nvPr/>
        </p:nvSpPr>
        <p:spPr>
          <a:xfrm>
            <a:off x="8699897" y="3757758"/>
            <a:ext cx="125129" cy="124334"/>
          </a:xfrm>
          <a:prstGeom prst="flowChartConnector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3" name="流程图: 接点 22"/>
          <p:cNvSpPr/>
          <p:nvPr/>
        </p:nvSpPr>
        <p:spPr>
          <a:xfrm>
            <a:off x="8427185" y="2830927"/>
            <a:ext cx="125129" cy="124334"/>
          </a:xfrm>
          <a:prstGeom prst="flowChartConnector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cxnSp>
        <p:nvCxnSpPr>
          <p:cNvPr id="25" name="直接连接符 24"/>
          <p:cNvCxnSpPr/>
          <p:nvPr/>
        </p:nvCxnSpPr>
        <p:spPr>
          <a:xfrm flipH="1">
            <a:off x="1331359" y="4756392"/>
            <a:ext cx="1895370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 flipH="1">
            <a:off x="1026962" y="3819925"/>
            <a:ext cx="1895370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flipH="1">
            <a:off x="1331359" y="2893094"/>
            <a:ext cx="1895370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 flipH="1">
            <a:off x="8551708" y="4756392"/>
            <a:ext cx="1895370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 flipH="1">
            <a:off x="8825026" y="3821931"/>
            <a:ext cx="1895370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/>
        </p:nvCxnSpPr>
        <p:spPr>
          <a:xfrm flipH="1">
            <a:off x="8551708" y="2893094"/>
            <a:ext cx="1895370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5597599" y="3412908"/>
            <a:ext cx="490469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造字工房悦黑体验版细体" pitchFamily="50" charset="-122"/>
                <a:ea typeface="造字工房悦黑体验版细体" pitchFamily="50" charset="-122"/>
                <a:cs typeface="+mn-cs"/>
              </a:rPr>
              <a:t>规划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造字工房悦黑体验版细体" pitchFamily="50" charset="-122"/>
              <a:ea typeface="造字工房悦黑体验版细体" pitchFamily="50" charset="-122"/>
              <a:cs typeface="+mn-cs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0" y="0"/>
            <a:ext cx="12192000" cy="905068"/>
          </a:xfrm>
          <a:prstGeom prst="rect">
            <a:avLst/>
          </a:prstGeom>
          <a:solidFill>
            <a:srgbClr val="3494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等腰三角形 33"/>
          <p:cNvSpPr/>
          <p:nvPr/>
        </p:nvSpPr>
        <p:spPr>
          <a:xfrm>
            <a:off x="0" y="0"/>
            <a:ext cx="4292081" cy="905068"/>
          </a:xfrm>
          <a:prstGeom prst="triangle">
            <a:avLst>
              <a:gd name="adj" fmla="val 0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文本框 34"/>
          <p:cNvSpPr txBox="1"/>
          <p:nvPr/>
        </p:nvSpPr>
        <p:spPr>
          <a:xfrm>
            <a:off x="3115773" y="68131"/>
            <a:ext cx="375420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rPr>
              <a:t>PART THREE</a:t>
            </a:r>
            <a:endParaRPr lang="zh-CN" altLang="en-US" sz="4000" dirty="0">
              <a:solidFill>
                <a:schemeClr val="bg1"/>
              </a:solidFill>
              <a:latin typeface="阿里巴巴普惠体 L" panose="00020600040101010101" pitchFamily="18" charset="-122"/>
              <a:ea typeface="阿里巴巴普惠体 L" panose="00020600040101010101" pitchFamily="18" charset="-122"/>
              <a:cs typeface="阿里巴巴普惠体 L" panose="00020600040101010101" pitchFamily="18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6003890" y="129926"/>
            <a:ext cx="2732362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规划</a:t>
            </a:r>
            <a:endParaRPr lang="en-US" altLang="zh-CN" sz="3200" dirty="0">
              <a:solidFill>
                <a:schemeClr val="bg1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8551545" y="2354580"/>
            <a:ext cx="18954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入队考核</a:t>
            </a:r>
            <a:endParaRPr lang="zh-CN" altLang="en-US" sz="2800" dirty="0"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8762365" y="3326130"/>
            <a:ext cx="280606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21</a:t>
            </a:r>
            <a:r>
              <a:rPr lang="zh-CN" altLang="en-US" sz="2800" dirty="0"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赛季招新培训</a:t>
            </a:r>
            <a:endParaRPr lang="zh-CN" altLang="en-US" sz="2800" dirty="0"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8640445" y="4272915"/>
            <a:ext cx="18072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正式研发</a:t>
            </a:r>
            <a:endParaRPr lang="zh-CN" altLang="en-US" sz="2800" dirty="0"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1117600" y="1858010"/>
            <a:ext cx="232283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周四和周日</a:t>
            </a:r>
            <a:br>
              <a:rPr lang="zh-CN" altLang="en-US" sz="2800" dirty="0"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</a:br>
            <a:r>
              <a:rPr lang="zh-CN" altLang="en-US" sz="2800" dirty="0"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晚七点半开会</a:t>
            </a:r>
            <a:endParaRPr lang="zh-CN" altLang="en-US" sz="2800" dirty="0"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1189355" y="3235960"/>
            <a:ext cx="162115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启用</a:t>
            </a:r>
            <a:r>
              <a:rPr lang="en-US" altLang="zh-CN" sz="2800" dirty="0"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Ones</a:t>
            </a:r>
            <a:endParaRPr lang="en-US" altLang="zh-CN" sz="2800" dirty="0"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1253490" y="4182745"/>
            <a:ext cx="17983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讲解算法</a:t>
            </a:r>
            <a:endParaRPr lang="zh-CN" altLang="en-US" sz="2800" dirty="0"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蓝绿色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311</Words>
  <Application>WPS 演示</Application>
  <PresentationFormat>宽屏</PresentationFormat>
  <Paragraphs>98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8" baseType="lpstr">
      <vt:lpstr>Arial</vt:lpstr>
      <vt:lpstr>宋体</vt:lpstr>
      <vt:lpstr>Wingdings</vt:lpstr>
      <vt:lpstr>阿里巴巴普惠体 M</vt:lpstr>
      <vt:lpstr>阿里巴巴普惠体 L</vt:lpstr>
      <vt:lpstr>阿里巴巴普惠体 H</vt:lpstr>
      <vt:lpstr>Calibri</vt:lpstr>
      <vt:lpstr>等线</vt:lpstr>
      <vt:lpstr>隶书</vt:lpstr>
      <vt:lpstr>造字工房悦黑体验版细体</vt:lpstr>
      <vt:lpstr>汉仪雅酷黑W</vt:lpstr>
      <vt:lpstr>方正正黑简体</vt:lpstr>
      <vt:lpstr>阿里巴巴普惠体 B</vt:lpstr>
      <vt:lpstr>微软雅黑</vt:lpstr>
      <vt:lpstr>Arial Unicode MS</vt:lpstr>
      <vt:lpstr>等线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黄 昊鸿</dc:creator>
  <cp:lastModifiedBy>而已</cp:lastModifiedBy>
  <cp:revision>28</cp:revision>
  <dcterms:created xsi:type="dcterms:W3CDTF">2019-11-06T14:16:00Z</dcterms:created>
  <dcterms:modified xsi:type="dcterms:W3CDTF">2021-08-15T12:32:51Z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2052-11.1.0.10700</vt:lpwstr>
  </property>
  <property fmtid="{D5CDD505-2E9C-101B-9397-08002B2CF9AE}" pid="3" name="KSOTemplateUUID">
    <vt:lpwstr>v1.0_mb_lp+MFzvzHIawRbCdQfaNug==</vt:lpwstr>
  </property>
  <property fmtid="{D5CDD505-2E9C-101B-9397-08002B2CF9AE}" pid="4" name="ICV">
    <vt:lpwstr>7DA2107996714B8F868FD85A6786BF21</vt:lpwstr>
  </property>
</Properties>
</file>

<file path=docProps/thumbnail.jpeg>
</file>